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13" r:id="rId2"/>
    <p:sldId id="310" r:id="rId3"/>
    <p:sldId id="341" r:id="rId4"/>
    <p:sldId id="342" r:id="rId5"/>
    <p:sldId id="344" r:id="rId6"/>
    <p:sldId id="347" r:id="rId7"/>
    <p:sldId id="348" r:id="rId8"/>
    <p:sldId id="343" r:id="rId9"/>
    <p:sldId id="332" r:id="rId10"/>
    <p:sldId id="391" r:id="rId11"/>
    <p:sldId id="315" r:id="rId12"/>
    <p:sldId id="392" r:id="rId13"/>
    <p:sldId id="395" r:id="rId14"/>
    <p:sldId id="396" r:id="rId15"/>
    <p:sldId id="336" r:id="rId16"/>
    <p:sldId id="397" r:id="rId17"/>
    <p:sldId id="340" r:id="rId18"/>
    <p:sldId id="324" r:id="rId19"/>
    <p:sldId id="351" r:id="rId20"/>
    <p:sldId id="353" r:id="rId21"/>
    <p:sldId id="354" r:id="rId22"/>
    <p:sldId id="355" r:id="rId23"/>
    <p:sldId id="409" r:id="rId24"/>
    <p:sldId id="411" r:id="rId25"/>
    <p:sldId id="414" r:id="rId26"/>
    <p:sldId id="356" r:id="rId27"/>
    <p:sldId id="358" r:id="rId28"/>
    <p:sldId id="325" r:id="rId29"/>
    <p:sldId id="327" r:id="rId30"/>
    <p:sldId id="326" r:id="rId31"/>
    <p:sldId id="328" r:id="rId32"/>
    <p:sldId id="357" r:id="rId33"/>
    <p:sldId id="352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71" r:id="rId43"/>
    <p:sldId id="373" r:id="rId44"/>
    <p:sldId id="368" r:id="rId45"/>
    <p:sldId id="374" r:id="rId46"/>
    <p:sldId id="372" r:id="rId47"/>
    <p:sldId id="369" r:id="rId48"/>
    <p:sldId id="370" r:id="rId49"/>
    <p:sldId id="416" r:id="rId50"/>
    <p:sldId id="417" r:id="rId51"/>
    <p:sldId id="330" r:id="rId52"/>
    <p:sldId id="331" r:id="rId5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zi Becerra" initials="MB" lastIdx="1" clrIdx="0">
    <p:extLst>
      <p:ext uri="{19B8F6BF-5375-455C-9EA6-DF929625EA0E}">
        <p15:presenceInfo xmlns:p15="http://schemas.microsoft.com/office/powerpoint/2012/main" userId="cbe68f86ba0e49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8A"/>
    <a:srgbClr val="0C0B11"/>
    <a:srgbClr val="010925"/>
    <a:srgbClr val="071331"/>
    <a:srgbClr val="080F23"/>
    <a:srgbClr val="09132A"/>
    <a:srgbClr val="0A1123"/>
    <a:srgbClr val="050E2D"/>
    <a:srgbClr val="86A7DD"/>
    <a:srgbClr val="040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9" autoAdjust="0"/>
    <p:restoredTop sz="78435" autoAdjust="0"/>
  </p:normalViewPr>
  <p:slideViewPr>
    <p:cSldViewPr snapToGrid="0">
      <p:cViewPr varScale="1">
        <p:scale>
          <a:sx n="99" d="100"/>
          <a:sy n="99" d="100"/>
        </p:scale>
        <p:origin x="968" y="176"/>
      </p:cViewPr>
      <p:guideLst>
        <p:guide orient="horz" pos="2160"/>
        <p:guide pos="3840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21:22:51.1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4248 0 16383,'-23'0'0,"1"0"0,-1 0 0,1 10 0,-1 3 0,1-1 0,-1 8 0,1-8 0,-1 10 0,0-9 0,11 7 0,-8-18 0,7 18 0,-9-8 0,-1 1 0,11 6 0,-8-16 0,17 17 0,-17-18 0,8 18 0,-11-8 0,1 10 0,-1 1 0,1-1 0,-1 0 0,1 0 0,-1-9 0,11 7 0,-8-18 0,7 8 0,1 0 0,-8-8 0,7 8 0,0 0 0,-7-7 0,8 16 0,-11-16 0,1 17 0,-1-18 0,1 18 0,-1-18 0,1 18 0,-1-17 0,1 16 0,-1-16 0,1 17 0,-1-18 0,11 18 0,-8-8 0,7 1 0,-9 6 0,-1-6 0,1-1 0,-1 8 0,0-18 0,11 18 0,-8-17 0,7 16 0,-9-6 0,-1-1 0,11 8 0,-8-18 0,7 8 0,1 0 0,-8-7 0,7 16 0,-9-16 0,9 17 0,-7-18 0,8 18 0,-11-18 0,1 18 0,-1-17 0,1 17 0,-1-18 0,1 18 0,-1-8 0,1 1 0,9 6 0,-7-16 0,17 17 0,-17-18 0,8 18 0,-11-18 0,1 18 0,-1-17 0,1 16 0,-1-16 0,1 17 0,-1-18 0,1 18 0,-1-8 0,1 10 0,-1 1 0,1-11 0,-1 8 0,1-8 0,-1 10 0,1 1 0,-1-11 0,0 8 0,1-8 0,-1 11 0,1-11 0,-12 8 0,8-7 0,-8 10 0,12-1 0,-1 1 0,1-11 0,-1 8 0,1-8 0,-1 10 0,1 1 0,-1-11 0,1 8 0,-1-8 0,1 10 0,-1-9 0,0 7 0,1-8 0,-1 0 0,11 8 0,-8-7 0,7-1 0,-9 8 0,-1-18 0,1 18 0,-1-8 0,1 1 0,-1 6 0,1-16 0,-1 17 0,1-18 0,-1 18 0,1-18 0,-1 8 0,1 0 0,-1 3 0,0-1 0,1 8 0,-1-18 0,1 18 0,-1-8 0,-11 1 0,19 6 0,-17-6 0,8-1 0,-1 8 0,-9-18 0,11 18 0,1-17 0,-1 7 0,-11 0 0,9-7 0,-9 18 0,-1-19 0,10 18 0,-9-18 0,0 19 0,8-8 0,-8 0 0,0 7 0,9-17 0,-9 18 0,0-8 0,8-1 0,-19 10 0,19-10 0,-19 2 0,19 5 0,-8-6 0,12-1 0,-1 8 0,1-18 0,-1 18 0,0-7 0,1 9 0,-1 0 0,1 0 0,-1-9 0,1 7 0,-1-8 0,1 10 0,-1 0 0,1 1 0,-1-11 0,1 8 0,9-8 0,-7 1 0,18 6 0,-18-6 0,7-1 0,1 8 0,2-18 0,10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21:23:13.34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6218 1 24575,'-23'0'0,"1"0"0,-1 0 0,1 0 0,-1 0 0,11 10 0,-8-8 0,17 18 0,-17-18 0,8 8 0,-11-10 0,1 10 0,-1-7 0,1 7 0,-1 0 0,1-8 0,-1 8 0,10 0 0,-7-8 0,8 18 0,-11-17 0,1 16 0,-1-6 0,1 9 0,-1 0 0,1-9 0,9 6 0,-7-16 0,18 17 0,-18-18 0,7 18 0,-9-18 0,9 18 0,-7-17 0,8 6 0,-1 1 0,-7-7 0,8 7 0,-1 0 0,-7-8 0,8 8 0,-1 0 0,-7-8 0,17 18 0,-17-17 0,8 7 0,-1-1 0,-7-6 0,8 7 0,-11-10 0,11 10 0,-8-8 0,7 18 0,-9-18 0,9 18 0,-7-17 0,8 16 0,-11-16 0,11 17 0,-8-18 0,17 18 0,-17-18 0,8 18 0,-11-7 0,1-1 0,9 8 0,-7-18 0,18 18 0,-18-18 0,7 8 0,1 0 0,-9-7 0,9 16 0,-11-16 0,1 7 0,9 0 0,-7-8 0,18 18 0,-18-8 0,7 1 0,-9 7 0,-1-18 0,11 18 0,-8-18 0,7 18 0,-9-18 0,-1 18 0,1-17 0,9 17 0,-7-18 0,8 18 0,-11-18 0,1 18 0,-1-8 0,1 1 0,-1-3 0,10 0 0,-7-8 0,18 18 0,-18-18 0,7 18 0,-9-17 0,-1 6 0,1 1 0,-1-7 0,11 17 0,-8-18 0,7 8 0,-9 0 0,-1-8 0,1 8 0,-1 0 0,1-7 0,9 16 0,-7-16 0,8 17 0,-11-18 0,1 8 0,-1-10 0,10 10 0,-7-8 0,18 18 0,-18-17 0,7 7 0,-9-10 0,9 9 0,-7-6 0,8 7 0,-1 0 0,-7-8 0,8 18 0,-11-8 0,1 1 0,-1-3 0,1-1 0,-1-6 0,1 17 0,-1-18 0,1 8 0,9 0 0,-7-8 0,8 8 0,-1 0 0,-7-7 0,7 16 0,-9-16 0,9 17 0,-7-18 0,8 18 0,-11-18 0,11 18 0,-8-17 0,7 16 0,-9-16 0,-1 17 0,1-8 0,-1 0 0,11 8 0,-8-17 0,7 17 0,-9-8 0,-1 0 0,11 8 0,-8-17 0,7 6 0,1 1 0,-8-7 0,7 17 0,-9-18 0,-1 8 0,10 0 0,-7-8 0,18 18 0,-18-17 0,7 6 0,1 1 0,-8-7 0,7 17 0,-9-8 0,-1 0 0,1-2 0,-1 0 0,1-7 0,9 16 0,-7-16 0,8 17 0,-11-18 0,1 18 0,-1-8 0,1 1 0,9 6 0,-7-16 0,18 17 0,-18-18 0,17 18 0,-17-18 0,17 18 0,-17-17 0,18 16 0,-18-16 0,17 17 0,-17-18 0,8 18 0,-11-18 0,1 8 0,9 0 0,-7-7 0,18 16 0,-18-16 0,7 7 0,1 0 0,-8-8 0,7 18 0,-9-18 0,-1 18 0,1-17 0,-1 16 0,1-16 0,9 17 0,-7-18 0,8 18 0,-1-8 0,-7 1 0,8-3 0,-1-1 0,-7-6 0,7 17 0,-9-8 0,-1 0 0,1 8 0,-1-7 0,1 9 0,-1-10 0,11 8 0,-8-17 0,7 6 0,1 1 0,-8-7 0,17 17 0,-17-18 0,18 18 0,-18-18 0,7 18 0,-9-17 0,9 16 0,-7-16 0,18 17 0,-18-18 0,17 18 0,-17-18 0,18 18 0,-18-8 0,7 11 0,-10-11 0,11 8 0,-8-18 0,17 18 0,-17-17 0,18 16 0,-18-16 0,17 17 0,-17-18 0,18 18 0,-8-8 0,0 1 0,-3 6 0,-9-6 0,-1 9 0,1 0 0,-1 1 0,11-1 0,-8-10 0,7 8 0,1-8 0,-8 1 0,17 6 0,-17-6 0,8 9 0,-11 0 0,11 1 0,-8-11 0,17 8 0,-17-8 0,17 10 0,-17-9 0,18 7 0,-18-18 0,17 18 0,-17-8 0,8 10 0,-11 1 0,1-1 0,-1 0 0,1 0 0,9 1 0,-7-1 0,8 0 0,-11 0 0,1 1 0,-1-1 0,1-10 0,9 8 0,-7-8 0,8 1 0,-1 7 0,-7-18 0,18 18 0,-18-18 0,17 18 0,-17-17 0,18 16 0,-19-16 0,19 17 0,-18-18 0,17 18 0,-17-8 0,18 11 0,-18-11 0,17 8 0,-17-18 0,18 18 0,-8-8 0,0 1 0,7 6 0,-17-16 0,18 17 0,-8-8 0,0 0 0,7 8 0,-17-17 0,18 16 0,-8-6 0,0-1 0,7 8 0,-17-8 0,18 11 0,-18-1 0,17 0 0,-17 0 0,18 1 0,-18-11 0,17 8 0,-17-8 0,8 10 0,-1 1 0,-7-11 0,18 8 0,-18-18 0,17 18 0,-17-8 0,18 11 0,-18-11 0,17 8 0,-17-18 0,17 18 0,-7-8 0,0 1 0,-2 7 0,-11-8 0,11 10 0,-8-9 0,17 6 0,-17-6 0,18 9 0,-18 0 0,7 1 0,1-1 0,-8-10 0,17 8 0,-7-8 0,0 1 0,8 6 0,-18-16 0,17 17 0,-17-18 0,18 18 0,-8-8 0,0 1 0,7 6 0,-17-6 0,18 9 0,-18-10 0,17 8 0,-7-7 0,0-1 0,8 8 0,-18-8 0,17 10 0,-7 1 0,0-1 0,8 0 0,-8 0 0,10 1 0,0-1 0,-10-10 0,7 8 0,-7-8 0,0 1 0,8 7 0,-9-8 0,11 10 0,-10-9 0,8 6 0,-8-6 0,0-1 0,7 8 0,-7-8 0,0 11 0,8-1 0,-8 0 0,0 0 0,7 1 0,-7-1 0,10 0 0,-10 0 0,8 1 0,-8-1 0,10 0 0,0 0 0,0 1 0,0-1 0,0 0 0,0 0 0,0 1 0,0-1 0,0 0 0,0 0 0,0 1 0,0-1 0,0 0 0,0 0 0,0 1 0,0-1 0,0 0 0,0 0 0,0 1 0,10-11 0,-8 8 0,8-8 0,0 1 0,-8 6 0,8-6 0,-10 9 0,10-10 0,-7 8 0,17-7 0,-18 9 0,18 0 0,-18 0 0,18-9 0,-17 6 0,16-6 0,-16 9 0,17-10 0,-18 8 0,8-7 0,0-1 0,-8 8 0,18-18 0,-17 18 0,16-8 0,-16 11 0,17-1 0,-18 0 0,8 0 0,0-9 0,-8 7 0,18-8 0,-17 10 0,6 0 0,1 1 0,-7-1 0,17 0 0,-18 0 0,18 1 0,-18-1 0,18 0 0,-17 0 0,16 1 0,-16-1 0,17 0 0,-18 0 0,18-9 0,-18 7 0,8-8 0,-10 10 0,10-9 0,-7 6 0,16-16 0,-16 17 0,17-18 0,-18 18 0,18-18 0,-18 18 0,18-17 0,-17 16 0,16-6 0,-6 9 0,9-10 0,-10 8 0,8-17 0,-17 16 0,16-16 0,-16 17 0,17-18 0,-18 18 0,18-18 0,-18 18 0,8-7 0,0-1 0,-7 8 0,17-8 0,-18 10 0,18-9 0,-18 7 0,18-18 0,-18 18 0,18-8 0,-17 10 0,17-9 0,-18 7 0,8-8 0,0 0 0,-8 8 0,8-8 0,0 1 0,-7 7 0,6-8 0,1 0 0,-7 8 0,7-8 0,0 1 0,-8 7 0,8-8 0,0 0 0,-8 8 0,8-8 0,0 1 0,-7 7 0,16-18 0,-16 18 0,17-18 0,-18 18 0,18-17 0,-18 16 0,18-16 0,-8 17 0,11-8 0,-1 0 0,-10 8 0,-2-7 0,0-1 0,-7 8 0,16-18 0,-16 18 0,17-18 0,-18 18 0,18-17 0,-8 16 0,11-16 0,-11 17 0,8-18 0,-8 8 0,0 0 0,8-8 0,-7 8 0,-1 0 0,8-7 0,-18 16 0,18-16 0,-8 7 0,1 0 0,6-8 0,-6 8 0,-1 0 0,8-8 0,-8 8 0,11 0 0,-1-7 0,0 17 0,0-8 0,1 0 0,-1-2 0,0 0 0,0-7 0,1 6 0,-1-9 0,0 10 0,0-7 0,1 17 0,-1-18 0,-10 18 0,8-18 0,-8 8 0,11-10 0,-11 10 0,8-7 0,-8 16 0,11-6 0,-1-1 0,0-2 0,0-10 0,-9 10 0,6-8 0,-6 8 0,9 0 0,0-7 0,1 6 0,-11 1 0,8-7 0,-8 7 0,10-10 0,-9 10 0,6-8 0,-6 18 0,9-18 0,0 8 0,-9 0 0,7-7 0,-8 16 0,10-16 0,0 17 0,1-18 0,-1 8 0,-10 0 0,8-8 0,-8 8 0,1 0 0,7-7 0,-8 7 0,10-10 0,-9 9 0,6-6 0,-6 7 0,9-10 0,-10 10 0,8-8 0,-8 18 0,11-18 0,-1 8 0,0-10 0,1 0 0,-1 10 0,0-7 0,0 7 0,-9-1 0,6-6 0,-16 7 0,7-10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21:30:53.856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5574 1 24575,'-21'0'0,"10"9"0,-7-7 0,7 7 0,-1 0 0,3 2 0,0 0 0,-2 7 0,0-7 0,2 9 0,9 0 0,-9-8 0,6 5 0,-15-14 0,16 14 0,-16-14 0,7 6 0,-1 0 0,-6-7 0,16 16 0,-16-16 0,16 16 0,-16-16 0,6 7 0,-8-9 0,0 9 0,-1-7 0,1 7 0,0-9 0,8 9 0,-6-7 0,16 16 0,-16-16 0,7 7 0,-10-9 0,10 9 0,-7 2 0,16 9 0,-16-9 0,15 7 0,-15-15 0,16 14 0,-16-14 0,16 14 0,-7-5 0,0-1 0,6 7 0,-15-16 0,7 7 0,-9-9 0,-1 0 0,1 0 0,0 0 0,-1 9 0,1 2 0,0 0 0,8 7 0,-6-16 0,16 16 0,-16-16 0,16 16 0,-16-16 0,15 16 0,-15-16 0,16 16 0,-16-16 0,7 7 0,-10-9 0,10 9 0,-17-6 0,14 5 0,-17-8 0,11 9 0,-1 3 0,1-1 0,9 7 0,-7-16 0,6 16 0,-8-16 0,0 7 0,-1 0 0,1-7 0,0 16 0,-1-7 0,1 0 0,9 7 0,-7-16 0,6 16 0,-8-16 0,9 16 0,-7-16 0,15 16 0,-15-15 0,16 14 0,-16-14 0,16 14 0,-16-14 0,15 15 0,-15-16 0,16 16 0,-16-16 0,16 16 0,-16-16 0,15 16 0,-15-16 0,7 16 0,-9-16 0,9 16 0,-8-16 0,8 7 0,-9-9 0,-1 9 0,1 2 0,0 0 0,0-2 0,8 0 0,-6-7 0,7 7 0,-9 0 0,-1-6 0,1 5 0,0 1 0,-1-6 0,1 6 0,9-1 0,-7-5 0,15 15 0,-15-16 0,7 16 0,0-7 0,-7 0 0,6-2 0,-8 0 0,9 2 0,-7 0 0,15 7 0,-15-16 0,7 16 0,-9-16 0,8 16 0,-6-16 0,16 16 0,-16-16 0,16 16 0,-16-15 0,15 14 0,-15-14 0,16 15 0,-16-16 0,7 7 0,-1 0 0,-6-7 0,16 16 0,-16-16 0,7 7 0,-1 0 0,-6-7 0,7 16 0,-9-16 0,8 16 0,-6-16 0,7 7 0,0 0 0,-7-7 0,6 7 0,1 0 0,-7-7 0,16 16 0,-16-16 0,15 16 0,-15-15 0,7 14 0,-9-14 0,8 14 0,-6-14 0,7 15 0,0-7 0,-7 0 0,6 7 0,-8-16 0,9 16 0,-7-16 0,6 16 0,-8-16 0,9 16 0,-7-16 0,15 16 0,-15-16 0,7 16 0,-9-16 0,-1 16 0,1-16 0,9 16 0,-7-15 0,6 14 0,-8-14 0,9 14 0,-7-14 0,6 15 0,-8-16 0,9 16 0,-7-16 0,7 16 0,-10-16 0,10 16 0,-7-16 0,7 7 0,-1 0 0,-6-7 0,7 7 0,-9 0 0,-1-7 0,1 16 0,0-16 0,-1 16 0,1-16 0,0 16 0,-1-7 0,1 9 0,0-8 0,8 6 0,-6-16 0,7 7 0,0 0 0,-7-7 0,6 7 0,1 0 0,-7-7 0,7 16 0,-10-7 0,1 0 0,9 7 0,-7-16 0,15 16 0,-15-16 0,16 16 0,-16-16 0,16 16 0,-16-16 0,15 16 0,-15-15 0,7 14 0,-9-5 0,-1 8 0,1 0 0,9 0 0,-7-9 0,15 7 0,-15-16 0,16 16 0,-16-16 0,16 16 0,-16-7 0,6 9 0,-8 0 0,9 0 0,-7-8 0,6 5 0,-8-14 0,9 14 0,-7-5 0,6 8 0,-8-9 0,9 7 0,-7-16 0,15 16 0,-15-16 0,16 16 0,-16-16 0,16 16 0,-16-16 0,15 16 0,-15-16 0,16 16 0,-16-16 0,7 7 0,-1 0 0,-6-7 0,16 16 0,-16-15 0,16 14 0,-16-14 0,6 15 0,-8-16 0,9 16 0,-7-16 0,16 16 0,-17-7 0,8 9 0,0 0 0,-7-9 0,16 7 0,-17-7 0,17 9 0,-16-9 0,16 7 0,-16-15 0,16 14 0,-17-5 0,17 8 0,-16-9 0,16 7 0,-16-7 0,7 9 0,-10 0 0,1 0 0,0 0 0,-1-9 0,10 7 0,-7-16 0,7 16 0,-10-7 0,10 9 0,-7-8 0,7 5 0,-1-5 0,-6-1 0,7 7 0,0-7 0,-7 0 0,15 7 0,-15-16 0,7 7 0,0 0 0,-7-7 0,6 16 0,-8-16 0,9 16 0,-7-16 0,15 16 0,-15-16 0,7 7 0,0 0 0,-7-7 0,6 16 0,-8-6 0,0 8 0,-1 0 0,10 0 0,-7-9 0,7 7 0,-10-16 0,10 16 0,-7-16 0,16 16 0,-7-7 0,0 0 0,6 7 0,-15-7 0,16 9 0,-16-8 0,16 5 0,-16-14 0,15 14 0,-15-5 0,16 8 0,-16-9 0,16 7 0,-7-7 0,0 9 0,6 0 0,-6 0 0,0 0 0,7 0 0,-16-9 0,16 7 0,-16-15 0,15 14 0,-15-5 0,16 8 0,-16 0 0,16 0 0,-16-9 0,15 7 0,-15-7 0,16 9 0,-16-9 0,16 7 0,-7-7 0,9 9 0,-9-9 0,7 7 0,-8-6 0,1 8 0,7 0 0,-7 0 0,0 0 0,7 0 0,-7 0 0,9 0 0,-9 0 0,7 0 0,-17-9 0,17 7 0,-7-7 0,9 10 0,-9-1 0,7 0 0,-16-9 0,16 7 0,-7-7 0,-1 0 0,8 7 0,-7-7 0,9 9 0,-9-9 0,7 7 0,-7-7 0,0 9 0,7 0 0,-17 1 0,17-1 0,-16-9 0,16 7 0,-7-7 0,9 9 0,-9-9 0,7 7 0,-7-7 0,9 9 0,-9-9 0,6 7 0,-6-7 0,9 9 0,0 1 0,-9-10 0,7 7 0,-7-7 0,0 9 0,7 0 0,-16 0 0,15 0 0,-15-9 0,16 7 0,-16-16 0,16 16 0,-7-7 0,0 0 0,6 7 0,-6-7 0,9 10 0,0-1 0,0 0 0,0 0 0,0 0 0,0 0 0,0 0 0,0 0 0,0 0 0,0 0 0,0 0 0,0 0 0,0 1 0,0-1 0,0 0 0,0 0 0,0 0 0,0 0 0,0 0 0,0 0 0,0 0 0,0 0 0,0 0 0,0 1 0,0-1 0,0 0 0,0 0 0,0 0 0,0 0 0,0 0 0,0 0 0,0 0 0,-9-9 0,7 7 0,-7-7 0,9 9 0,0 1 0,0-1 0,0 0 0,0 0 0,-9-9 0,7 7 0,-7-7 0,9 9 0,0 0 0,0 0 0,0 0 0,0 0 0,0 0 0,0 1 0,0-1 0,0 0 0,0 0 0,0 0 0,0 0 0,0 0 0,0 0 0,0 0 0,0 0 0,0 0 0,0 1 0,0-1 0,0 0 0,0 0 0,0 0 0,0 0 0,0 0 0,0 0 0,0 0 0,0 0 0,0 0 0,0 0 0,0 1 0,0-1 0,0 0 0,0 0 0,0 0 0,0 0 0,0 0 0,0 0 0,0 0 0,0 0 0,0 0 0,0 0 0,0 1 0,9-10 0,-7 7 0,7-7 0,-9 9 0,9 0 0,-7 0 0,7 0 0,-9 0 0,0 0 0,9-9 0,-7 7 0,7-7 0,-9 10 0,9-10 0,-7 7 0,7-7 0,0 9 0,-7 0 0,7 0 0,0-9 0,-7 7 0,7-7 0,-9 9 0,9-9 0,-7 7 0,7-7 0,0 1 0,-7 5 0,16-14 0,-16 14 0,7-5 0,0-1 0,-6 7 0,5-7 0,1 0 0,-6 7 0,6-7 0,-9 9 0,8-9 0,4 7 0,8-7 0,-9 9 0,7-9 0,-16 7 0,7-7 0,0 10 0,-7-1 0,16-9 0,-16 7 0,16-7 0,-7 9 0,9 0 0,-9 0 0,7-9 0,-16 7 0,7-7 0,0 0 0,2 7 0,1-7 0,5 1 0,-14 5 0,15-5 0,-7-1 0,0 7 0,7-16 0,-7 16 0,0-7 0,7 0 0,-7 7 0,9-7 0,0 0 0,-9 7 0,7-7 0,-7 0 0,1 7 0,5-7 0,-5 9 0,8-8 0,-9 5 0,7-14 0,-16 15 0,16-16 0,-16 16 0,16-7 0,-16 9 0,16-9 0,-16 7 0,16-16 0,-16 16 0,16-16 0,-16 16 0,16-7 0,-16 9 0,16-9 0,-15 7 0,14-7 0,-14 10 0,14-10 0,-14 7 0,15-7 0,-16 9 0,16-9 0,-16 7 0,16-7 0,-7 9 0,9 0 0,0-9 0,-9 7 0,7-7 0,-16 9 0,16-8 0,-16 5 0,16-14 0,-16 15 0,16-7 0,-7 9 0,10 0 0,-1 0 0,0 0 0,0 0 0,-9 0 0,7-9 0,-16 7 0,16-7 0,-7 1 0,9 5 0,0-5 0,0 8 0,-9 0 0,7-9 0,-15 7 0,14-7 0,-14 9 0,15-9 0,-16 7 0,16-16 0,-16 16 0,16-16 0,-16 16 0,16-16 0,-7 16 0,9-16 0,-9 16 0,7-7 0,-7 1 0,0 5 0,7-14 0,-16 15 0,16-16 0,-15 16 0,14-16 0,-5 7 0,-1 0 0,7 2 0,-7 0 0,0 7 0,7-16 0,-7 16 0,9-16 0,0 16 0,0-16 0,-9 16 0,7-16 0,-7 16 0,9-16 0,-8 16 0,5-15 0,-5 14 0,8-14 0,-9 15 0,7-16 0,-7 16 0,9-16 0,0 7 0,0 0 0,0-7 0,0 7 0,-9 0 0,7-7 0,-7 7 0,1 0 0,5-7 0,-5 7 0,8-9 0,0 0 0,0 0 0,0 9 0,0-7 0,0 7 0,0-9 0,0 0 0,0 0 0,-8 9 0,5-7 0,-5 7 0,-1 0 0,7-7 0,-7 7 0,9-9 0,0 0 0,0 0 0,0 0 0,0 0 0,0 9 0,0-7 0,0 7 0,0-9 0,1 9 0,-1-6 0,0 5 0,0 1 0,0-6 0,0 6 0,0-1 0,0 4 0,0-1 0,0 7 0,0-16 0,-8 16 0,5-16 0,-5 7 0,8 0 0,0-7 0,-9 16 0,7-16 0,-16 16 0,16-16 0,-7 7 0,9-9 0,0 0 0,0 0 0,0 9 0,0-7 0,1 16 0,-1-16 0,0 7 0,0 0 0,-9 2 0,-2 1 0,-9-4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21:22:51.1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4248 0 16383,'-23'0'0,"1"0"0,-1 0 0,1 10 0,-1 3 0,1-1 0,-1 8 0,1-8 0,-1 10 0,0-9 0,11 7 0,-8-18 0,7 18 0,-9-8 0,-1 1 0,11 6 0,-8-16 0,17 17 0,-17-18 0,8 18 0,-11-8 0,1 10 0,-1 1 0,1-1 0,-1 0 0,1 0 0,-1-9 0,11 7 0,-8-18 0,7 8 0,1 0 0,-8-8 0,7 8 0,0 0 0,-7-7 0,8 16 0,-11-16 0,1 17 0,-1-18 0,1 18 0,-1-18 0,1 18 0,-1-17 0,1 16 0,-1-16 0,1 17 0,-1-18 0,11 18 0,-8-8 0,7 1 0,-9 6 0,-1-6 0,1-1 0,-1 8 0,0-18 0,11 18 0,-8-17 0,7 16 0,-9-6 0,-1-1 0,11 8 0,-8-18 0,7 8 0,1 0 0,-8-7 0,7 16 0,-9-16 0,9 17 0,-7-18 0,8 18 0,-11-18 0,1 18 0,-1-17 0,1 17 0,-1-18 0,1 18 0,-1-8 0,1 1 0,9 6 0,-7-16 0,17 17 0,-17-18 0,8 18 0,-11-18 0,1 18 0,-1-17 0,1 16 0,-1-16 0,1 17 0,-1-18 0,1 18 0,-1-8 0,1 10 0,-1 1 0,1-11 0,-1 8 0,1-8 0,-1 10 0,1 1 0,-1-11 0,0 8 0,1-8 0,-1 11 0,1-11 0,-12 8 0,8-7 0,-8 10 0,12-1 0,-1 1 0,1-11 0,-1 8 0,1-8 0,-1 10 0,1 1 0,-1-11 0,1 8 0,-1-8 0,1 10 0,-1-9 0,0 7 0,1-8 0,-1 0 0,11 8 0,-8-7 0,7-1 0,-9 8 0,-1-18 0,1 18 0,-1-8 0,1 1 0,-1 6 0,1-16 0,-1 17 0,1-18 0,-1 18 0,1-18 0,-1 8 0,1 0 0,-1 3 0,0-1 0,1 8 0,-1-18 0,1 18 0,-1-8 0,-11 1 0,19 6 0,-17-6 0,8-1 0,-1 8 0,-9-18 0,11 18 0,1-17 0,-1 7 0,-11 0 0,9-7 0,-9 18 0,-1-19 0,10 18 0,-9-18 0,0 19 0,8-8 0,-8 0 0,0 7 0,9-17 0,-9 18 0,0-8 0,8-1 0,-19 10 0,19-10 0,-19 2 0,19 5 0,-8-6 0,12-1 0,-1 8 0,1-18 0,-1 18 0,0-7 0,1 9 0,-1 0 0,1 0 0,-1-9 0,1 7 0,-1-8 0,1 10 0,-1 0 0,1 1 0,-1-11 0,1 8 0,9-8 0,-7 1 0,18 6 0,-18-6 0,7-1 0,1 8 0,2-18 0,10 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21:23:13.34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6218 1 24575,'-23'0'0,"1"0"0,-1 0 0,1 0 0,-1 0 0,11 10 0,-8-8 0,17 18 0,-17-18 0,8 8 0,-11-10 0,1 10 0,-1-7 0,1 7 0,-1 0 0,1-8 0,-1 8 0,10 0 0,-7-8 0,8 18 0,-11-17 0,1 16 0,-1-6 0,1 9 0,-1 0 0,1-9 0,9 6 0,-7-16 0,18 17 0,-18-18 0,7 18 0,-9-18 0,9 18 0,-7-17 0,8 6 0,-1 1 0,-7-7 0,8 7 0,-1 0 0,-7-8 0,8 8 0,-1 0 0,-7-8 0,17 18 0,-17-17 0,8 7 0,-1-1 0,-7-6 0,8 7 0,-11-10 0,11 10 0,-8-8 0,7 18 0,-9-18 0,9 18 0,-7-17 0,8 16 0,-11-16 0,11 17 0,-8-18 0,17 18 0,-17-18 0,8 18 0,-11-7 0,1-1 0,9 8 0,-7-18 0,18 18 0,-18-18 0,7 8 0,1 0 0,-9-7 0,9 16 0,-11-16 0,1 7 0,9 0 0,-7-8 0,18 18 0,-18-8 0,7 1 0,-9 7 0,-1-18 0,11 18 0,-8-18 0,7 18 0,-9-18 0,-1 18 0,1-17 0,9 17 0,-7-18 0,8 18 0,-11-18 0,1 18 0,-1-8 0,1 1 0,-1-3 0,10 0 0,-7-8 0,18 18 0,-18-18 0,7 18 0,-9-17 0,-1 6 0,1 1 0,-1-7 0,11 17 0,-8-18 0,7 8 0,-9 0 0,-1-8 0,1 8 0,-1 0 0,1-7 0,9 16 0,-7-16 0,8 17 0,-11-18 0,1 8 0,-1-10 0,10 10 0,-7-8 0,18 18 0,-18-17 0,7 7 0,-9-10 0,9 9 0,-7-6 0,8 7 0,-1 0 0,-7-8 0,8 18 0,-11-8 0,1 1 0,-1-3 0,1-1 0,-1-6 0,1 17 0,-1-18 0,1 8 0,9 0 0,-7-8 0,8 8 0,-1 0 0,-7-7 0,7 16 0,-9-16 0,9 17 0,-7-18 0,8 18 0,-11-18 0,11 18 0,-8-17 0,7 16 0,-9-16 0,-1 17 0,1-8 0,-1 0 0,11 8 0,-8-17 0,7 17 0,-9-8 0,-1 0 0,11 8 0,-8-17 0,7 6 0,1 1 0,-8-7 0,7 17 0,-9-18 0,-1 8 0,10 0 0,-7-8 0,18 18 0,-18-17 0,7 6 0,1 1 0,-8-7 0,7 17 0,-9-8 0,-1 0 0,1-2 0,-1 0 0,1-7 0,9 16 0,-7-16 0,8 17 0,-11-18 0,1 18 0,-1-8 0,1 1 0,9 6 0,-7-16 0,18 17 0,-18-18 0,17 18 0,-17-18 0,17 18 0,-17-17 0,18 16 0,-18-16 0,17 17 0,-17-18 0,8 18 0,-11-18 0,1 8 0,9 0 0,-7-7 0,18 16 0,-18-16 0,7 7 0,1 0 0,-8-8 0,7 18 0,-9-18 0,-1 18 0,1-17 0,-1 16 0,1-16 0,9 17 0,-7-18 0,8 18 0,-1-8 0,-7 1 0,8-3 0,-1-1 0,-7-6 0,7 17 0,-9-8 0,-1 0 0,1 8 0,-1-7 0,1 9 0,-1-10 0,11 8 0,-8-17 0,7 6 0,1 1 0,-8-7 0,17 17 0,-17-18 0,18 18 0,-18-18 0,7 18 0,-9-17 0,9 16 0,-7-16 0,18 17 0,-18-18 0,17 18 0,-17-18 0,18 18 0,-18-8 0,7 11 0,-10-11 0,11 8 0,-8-18 0,17 18 0,-17-17 0,18 16 0,-18-16 0,17 17 0,-17-18 0,18 18 0,-8-8 0,0 1 0,-3 6 0,-9-6 0,-1 9 0,1 0 0,-1 1 0,11-1 0,-8-10 0,7 8 0,1-8 0,-8 1 0,17 6 0,-17-6 0,8 9 0,-11 0 0,11 1 0,-8-11 0,17 8 0,-17-8 0,17 10 0,-17-9 0,18 7 0,-18-18 0,17 18 0,-17-8 0,8 10 0,-11 1 0,1-1 0,-1 0 0,1 0 0,9 1 0,-7-1 0,8 0 0,-11 0 0,1 1 0,-1-1 0,1-10 0,9 8 0,-7-8 0,8 1 0,-1 7 0,-7-18 0,18 18 0,-18-18 0,17 18 0,-17-17 0,18 16 0,-19-16 0,19 17 0,-18-18 0,17 18 0,-17-8 0,18 11 0,-18-11 0,17 8 0,-17-18 0,18 18 0,-8-8 0,0 1 0,7 6 0,-17-16 0,18 17 0,-8-8 0,0 0 0,7 8 0,-17-17 0,18 16 0,-8-6 0,0-1 0,7 8 0,-17-8 0,18 11 0,-18-1 0,17 0 0,-17 0 0,18 1 0,-18-11 0,17 8 0,-17-8 0,8 10 0,-1 1 0,-7-11 0,18 8 0,-18-18 0,17 18 0,-17-8 0,18 11 0,-18-11 0,17 8 0,-17-18 0,17 18 0,-7-8 0,0 1 0,-2 7 0,-11-8 0,11 10 0,-8-9 0,17 6 0,-17-6 0,18 9 0,-18 0 0,7 1 0,1-1 0,-8-10 0,17 8 0,-7-8 0,0 1 0,8 6 0,-18-16 0,17 17 0,-17-18 0,18 18 0,-8-8 0,0 1 0,7 6 0,-17-6 0,18 9 0,-18-10 0,17 8 0,-7-7 0,0-1 0,8 8 0,-18-8 0,17 10 0,-7 1 0,0-1 0,8 0 0,-8 0 0,10 1 0,0-1 0,-10-10 0,7 8 0,-7-8 0,0 1 0,8 7 0,-9-8 0,11 10 0,-10-9 0,8 6 0,-8-6 0,0-1 0,7 8 0,-7-8 0,0 11 0,8-1 0,-8 0 0,0 0 0,7 1 0,-7-1 0,10 0 0,-10 0 0,8 1 0,-8-1 0,10 0 0,0 0 0,0 1 0,0-1 0,0 0 0,0 0 0,0 1 0,0-1 0,0 0 0,0 0 0,0 1 0,0-1 0,0 0 0,0 0 0,0 1 0,0-1 0,0 0 0,0 0 0,0 1 0,10-11 0,-8 8 0,8-8 0,0 1 0,-8 6 0,8-6 0,-10 9 0,10-10 0,-7 8 0,17-7 0,-18 9 0,18 0 0,-18 0 0,18-9 0,-17 6 0,16-6 0,-16 9 0,17-10 0,-18 8 0,8-7 0,0-1 0,-8 8 0,18-18 0,-17 18 0,16-8 0,-16 11 0,17-1 0,-18 0 0,8 0 0,0-9 0,-8 7 0,18-8 0,-17 10 0,6 0 0,1 1 0,-7-1 0,17 0 0,-18 0 0,18 1 0,-18-1 0,18 0 0,-17 0 0,16 1 0,-16-1 0,17 0 0,-18 0 0,18-9 0,-18 7 0,8-8 0,-10 10 0,10-9 0,-7 6 0,16-16 0,-16 17 0,17-18 0,-18 18 0,18-18 0,-18 18 0,18-17 0,-17 16 0,16-6 0,-6 9 0,9-10 0,-10 8 0,8-17 0,-17 16 0,16-16 0,-16 17 0,17-18 0,-18 18 0,18-18 0,-18 18 0,8-7 0,0-1 0,-7 8 0,17-8 0,-18 10 0,18-9 0,-18 7 0,18-18 0,-18 18 0,18-8 0,-17 10 0,17-9 0,-18 7 0,8-8 0,0 0 0,-8 8 0,8-8 0,0 1 0,-7 7 0,6-8 0,1 0 0,-7 8 0,7-8 0,0 1 0,-8 7 0,8-8 0,0 0 0,-8 8 0,8-8 0,0 1 0,-7 7 0,16-18 0,-16 18 0,17-18 0,-18 18 0,18-17 0,-18 16 0,18-16 0,-8 17 0,11-8 0,-1 0 0,-10 8 0,-2-7 0,0-1 0,-7 8 0,16-18 0,-16 18 0,17-18 0,-18 18 0,18-17 0,-8 16 0,11-16 0,-11 17 0,8-18 0,-8 8 0,0 0 0,8-8 0,-7 8 0,-1 0 0,8-7 0,-18 16 0,18-16 0,-8 7 0,1 0 0,6-8 0,-6 8 0,-1 0 0,8-8 0,-8 8 0,11 0 0,-1-7 0,0 17 0,0-8 0,1 0 0,-1-2 0,0 0 0,0-7 0,1 6 0,-1-9 0,0 10 0,0-7 0,1 17 0,-1-18 0,-10 18 0,8-18 0,-8 8 0,11-10 0,-11 10 0,8-7 0,-8 16 0,11-6 0,-1-1 0,0-2 0,0-10 0,-9 10 0,6-8 0,-6 8 0,9 0 0,0-7 0,1 6 0,-11 1 0,8-7 0,-8 7 0,10-10 0,-9 10 0,6-8 0,-6 18 0,9-18 0,0 8 0,-9 0 0,7-7 0,-8 16 0,10-16 0,0 17 0,1-18 0,-1 8 0,-10 0 0,8-8 0,-8 8 0,1 0 0,7-7 0,-8 7 0,10-10 0,-9 9 0,6-6 0,-6 7 0,9-10 0,-10 10 0,8-8 0,-8 18 0,11-18 0,-1 8 0,0-10 0,1 0 0,-1 10 0,0-7 0,0 7 0,-9-1 0,6-6 0,-16 7 0,7-10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6T21:30:53.856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5574 1 24575,'-21'0'0,"10"9"0,-7-7 0,7 7 0,-1 0 0,3 2 0,0 0 0,-2 7 0,0-7 0,2 9 0,9 0 0,-9-8 0,6 5 0,-15-14 0,16 14 0,-16-14 0,7 6 0,-1 0 0,-6-7 0,16 16 0,-16-16 0,16 16 0,-16-16 0,6 7 0,-8-9 0,0 9 0,-1-7 0,1 7 0,0-9 0,8 9 0,-6-7 0,16 16 0,-16-16 0,7 7 0,-10-9 0,10 9 0,-7 2 0,16 9 0,-16-9 0,15 7 0,-15-15 0,16 14 0,-16-14 0,16 14 0,-7-5 0,0-1 0,6 7 0,-15-16 0,7 7 0,-9-9 0,-1 0 0,1 0 0,0 0 0,-1 9 0,1 2 0,0 0 0,8 7 0,-6-16 0,16 16 0,-16-16 0,16 16 0,-16-16 0,15 16 0,-15-16 0,16 16 0,-16-16 0,7 7 0,-10-9 0,10 9 0,-17-6 0,14 5 0,-17-8 0,11 9 0,-1 3 0,1-1 0,9 7 0,-7-16 0,6 16 0,-8-16 0,0 7 0,-1 0 0,1-7 0,0 16 0,-1-7 0,1 0 0,9 7 0,-7-16 0,6 16 0,-8-16 0,9 16 0,-7-16 0,15 16 0,-15-15 0,16 14 0,-16-14 0,16 14 0,-16-14 0,15 15 0,-15-16 0,16 16 0,-16-16 0,16 16 0,-16-16 0,15 16 0,-15-16 0,7 16 0,-9-16 0,9 16 0,-8-16 0,8 7 0,-9-9 0,-1 9 0,1 2 0,0 0 0,0-2 0,8 0 0,-6-7 0,7 7 0,-9 0 0,-1-6 0,1 5 0,0 1 0,-1-6 0,1 6 0,9-1 0,-7-5 0,15 15 0,-15-16 0,7 16 0,0-7 0,-7 0 0,6-2 0,-8 0 0,9 2 0,-7 0 0,15 7 0,-15-16 0,7 16 0,-9-16 0,8 16 0,-6-16 0,16 16 0,-16-16 0,16 16 0,-16-15 0,15 14 0,-15-14 0,16 15 0,-16-16 0,7 7 0,-1 0 0,-6-7 0,16 16 0,-16-16 0,7 7 0,-1 0 0,-6-7 0,7 16 0,-9-16 0,8 16 0,-6-16 0,7 7 0,0 0 0,-7-7 0,6 7 0,1 0 0,-7-7 0,16 16 0,-16-16 0,15 16 0,-15-15 0,7 14 0,-9-14 0,8 14 0,-6-14 0,7 15 0,0-7 0,-7 0 0,6 7 0,-8-16 0,9 16 0,-7-16 0,6 16 0,-8-16 0,9 16 0,-7-16 0,15 16 0,-15-16 0,7 16 0,-9-16 0,-1 16 0,1-16 0,9 16 0,-7-15 0,6 14 0,-8-14 0,9 14 0,-7-14 0,6 15 0,-8-16 0,9 16 0,-7-16 0,7 16 0,-10-16 0,10 16 0,-7-16 0,7 7 0,-1 0 0,-6-7 0,7 7 0,-9 0 0,-1-7 0,1 16 0,0-16 0,-1 16 0,1-16 0,0 16 0,-1-7 0,1 9 0,0-8 0,8 6 0,-6-16 0,7 7 0,0 0 0,-7-7 0,6 7 0,1 0 0,-7-7 0,7 16 0,-10-7 0,1 0 0,9 7 0,-7-16 0,15 16 0,-15-16 0,16 16 0,-16-16 0,16 16 0,-16-16 0,15 16 0,-15-15 0,7 14 0,-9-5 0,-1 8 0,1 0 0,9 0 0,-7-9 0,15 7 0,-15-16 0,16 16 0,-16-16 0,16 16 0,-16-7 0,6 9 0,-8 0 0,9 0 0,-7-8 0,6 5 0,-8-14 0,9 14 0,-7-5 0,6 8 0,-8-9 0,9 7 0,-7-16 0,15 16 0,-15-16 0,16 16 0,-16-16 0,16 16 0,-16-16 0,15 16 0,-15-16 0,16 16 0,-16-16 0,7 7 0,-1 0 0,-6-7 0,16 16 0,-16-15 0,16 14 0,-16-14 0,6 15 0,-8-16 0,9 16 0,-7-16 0,16 16 0,-17-7 0,8 9 0,0 0 0,-7-9 0,16 7 0,-17-7 0,17 9 0,-16-9 0,16 7 0,-16-15 0,16 14 0,-17-5 0,17 8 0,-16-9 0,16 7 0,-16-7 0,7 9 0,-10 0 0,1 0 0,0 0 0,-1-9 0,10 7 0,-7-16 0,7 16 0,-10-7 0,10 9 0,-7-8 0,7 5 0,-1-5 0,-6-1 0,7 7 0,0-7 0,-7 0 0,15 7 0,-15-16 0,7 7 0,0 0 0,-7-7 0,6 16 0,-8-16 0,9 16 0,-7-16 0,15 16 0,-15-16 0,7 7 0,0 0 0,-7-7 0,6 16 0,-8-6 0,0 8 0,-1 0 0,10 0 0,-7-9 0,7 7 0,-10-16 0,10 16 0,-7-16 0,16 16 0,-7-7 0,0 0 0,6 7 0,-15-7 0,16 9 0,-16-8 0,16 5 0,-16-14 0,15 14 0,-15-5 0,16 8 0,-16-9 0,16 7 0,-7-7 0,0 9 0,6 0 0,-6 0 0,0 0 0,7 0 0,-16-9 0,16 7 0,-16-15 0,15 14 0,-15-5 0,16 8 0,-16 0 0,16 0 0,-16-9 0,15 7 0,-15-7 0,16 9 0,-16-9 0,16 7 0,-7-7 0,9 9 0,-9-9 0,7 7 0,-8-6 0,1 8 0,7 0 0,-7 0 0,0 0 0,7 0 0,-7 0 0,9 0 0,-9 0 0,7 0 0,-17-9 0,17 7 0,-7-7 0,9 10 0,-9-1 0,7 0 0,-16-9 0,16 7 0,-7-7 0,-1 0 0,8 7 0,-7-7 0,9 9 0,-9-9 0,7 7 0,-7-7 0,0 9 0,7 0 0,-17 1 0,17-1 0,-16-9 0,16 7 0,-7-7 0,9 9 0,-9-9 0,7 7 0,-7-7 0,9 9 0,-9-9 0,6 7 0,-6-7 0,9 9 0,0 1 0,-9-10 0,7 7 0,-7-7 0,0 9 0,7 0 0,-16 0 0,15 0 0,-15-9 0,16 7 0,-16-16 0,16 16 0,-7-7 0,0 0 0,6 7 0,-6-7 0,9 10 0,0-1 0,0 0 0,0 0 0,0 0 0,0 0 0,0 0 0,0 0 0,0 0 0,0 0 0,0 0 0,0 0 0,0 1 0,0-1 0,0 0 0,0 0 0,0 0 0,0 0 0,0 0 0,0 0 0,0 0 0,0 0 0,0 0 0,0 1 0,0-1 0,0 0 0,0 0 0,0 0 0,0 0 0,0 0 0,0 0 0,0 0 0,-9-9 0,7 7 0,-7-7 0,9 9 0,0 1 0,0-1 0,0 0 0,0 0 0,-9-9 0,7 7 0,-7-7 0,9 9 0,0 0 0,0 0 0,0 0 0,0 0 0,0 0 0,0 1 0,0-1 0,0 0 0,0 0 0,0 0 0,0 0 0,0 0 0,0 0 0,0 0 0,0 0 0,0 0 0,0 1 0,0-1 0,0 0 0,0 0 0,0 0 0,0 0 0,0 0 0,0 0 0,0 0 0,0 0 0,0 0 0,0 0 0,0 1 0,0-1 0,0 0 0,0 0 0,0 0 0,0 0 0,0 0 0,0 0 0,0 0 0,0 0 0,0 0 0,0 0 0,0 1 0,9-10 0,-7 7 0,7-7 0,-9 9 0,9 0 0,-7 0 0,7 0 0,-9 0 0,0 0 0,9-9 0,-7 7 0,7-7 0,-9 10 0,9-10 0,-7 7 0,7-7 0,0 9 0,-7 0 0,7 0 0,0-9 0,-7 7 0,7-7 0,-9 9 0,9-9 0,-7 7 0,7-7 0,0 1 0,-7 5 0,16-14 0,-16 14 0,7-5 0,0-1 0,-6 7 0,5-7 0,1 0 0,-6 7 0,6-7 0,-9 9 0,8-9 0,4 7 0,8-7 0,-9 9 0,7-9 0,-16 7 0,7-7 0,0 10 0,-7-1 0,16-9 0,-16 7 0,16-7 0,-7 9 0,9 0 0,-9 0 0,7-9 0,-16 7 0,7-7 0,0 0 0,2 7 0,1-7 0,5 1 0,-14 5 0,15-5 0,-7-1 0,0 7 0,7-16 0,-7 16 0,0-7 0,7 0 0,-7 7 0,9-7 0,0 0 0,-9 7 0,7-7 0,-7 0 0,1 7 0,5-7 0,-5 9 0,8-8 0,-9 5 0,7-14 0,-16 15 0,16-16 0,-16 16 0,16-7 0,-16 9 0,16-9 0,-16 7 0,16-16 0,-16 16 0,16-16 0,-16 16 0,16-7 0,-16 9 0,16-9 0,-15 7 0,14-7 0,-14 10 0,14-10 0,-14 7 0,15-7 0,-16 9 0,16-9 0,-16 7 0,16-7 0,-7 9 0,9 0 0,0-9 0,-9 7 0,7-7 0,-16 9 0,16-8 0,-16 5 0,16-14 0,-16 15 0,16-7 0,-7 9 0,10 0 0,-1 0 0,0 0 0,0 0 0,-9 0 0,7-9 0,-16 7 0,16-7 0,-7 1 0,9 5 0,0-5 0,0 8 0,-9 0 0,7-9 0,-15 7 0,14-7 0,-14 9 0,15-9 0,-16 7 0,16-16 0,-16 16 0,16-16 0,-16 16 0,16-16 0,-7 16 0,9-16 0,-9 16 0,7-7 0,-7 1 0,0 5 0,7-14 0,-16 15 0,16-16 0,-15 16 0,14-16 0,-5 7 0,-1 0 0,7 2 0,-7 0 0,0 7 0,7-16 0,-7 16 0,9-16 0,0 16 0,0-16 0,-9 16 0,7-16 0,-7 16 0,9-16 0,-8 16 0,5-15 0,-5 14 0,8-14 0,-9 15 0,7-16 0,-7 16 0,9-16 0,0 7 0,0 0 0,0-7 0,0 7 0,-9 0 0,7-7 0,-7 7 0,1 0 0,5-7 0,-5 7 0,8-9 0,0 0 0,0 0 0,0 9 0,0-7 0,0 7 0,0-9 0,0 0 0,0 0 0,-8 9 0,5-7 0,-5 7 0,-1 0 0,7-7 0,-7 7 0,9-9 0,0 0 0,0 0 0,0 0 0,0 0 0,0 9 0,0-7 0,0 7 0,0-9 0,1 9 0,-1-6 0,0 5 0,0 1 0,0-6 0,0 6 0,0-1 0,0 4 0,0-1 0,0 7 0,0-16 0,-8 16 0,5-16 0,-5 7 0,8 0 0,0-7 0,-9 16 0,7-16 0,-16 16 0,16-16 0,-7 7 0,9-9 0,0 0 0,0 0 0,0 9 0,0-7 0,1 16 0,-1-16 0,0 7 0,0 0 0,-9 2 0,-2 1 0,-9-4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C96C9-8D07-48DC-98CB-082010EF0347}" type="datetimeFigureOut">
              <a:rPr lang="es-MX" smtClean="0"/>
              <a:t>13/03/24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C6DFA-67E3-4C58-870C-23A6CFA054F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503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4b8b3ea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4b8b3ea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822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5607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30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9492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078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785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1962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48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3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749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678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5154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6109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8336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9432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04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s-MX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62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s-MX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246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515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7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787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64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558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7301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9500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8297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3565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3619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46767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3813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6218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40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38891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4295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14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47595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25645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9782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43775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165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204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4b8b3eaf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4b8b3eaf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55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398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198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7460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C6DFA-67E3-4C58-870C-23A6CFA054F9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549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2896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52885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8425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49657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2640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494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51844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6380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7787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-419" smtClean="0"/>
              <a:pPr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092870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customXml" Target="../ink/ink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5.xml"/><Relationship Id="rId5" Type="http://schemas.openxmlformats.org/officeDocument/2006/relationships/image" Target="../media/image17.png"/><Relationship Id="rId4" Type="http://schemas.openxmlformats.org/officeDocument/2006/relationships/customXml" Target="../ink/ink4.xml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llpaper Minimalista. Azul Oscu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1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0" y="4541419"/>
            <a:ext cx="12186999" cy="812800"/>
          </a:xfrm>
          <a:prstGeom prst="rect">
            <a:avLst/>
          </a:prstGeom>
          <a:solidFill>
            <a:schemeClr val="tx2">
              <a:lumMod val="90000"/>
              <a:alpha val="9098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Google Shape;55;p13"/>
          <p:cNvSpPr txBox="1">
            <a:spLocks noGrp="1"/>
          </p:cNvSpPr>
          <p:nvPr>
            <p:ph type="ctrTitle"/>
          </p:nvPr>
        </p:nvSpPr>
        <p:spPr>
          <a:xfrm>
            <a:off x="1" y="589140"/>
            <a:ext cx="12191999" cy="113099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667" dirty="0">
              <a:solidFill>
                <a:srgbClr val="FFFFFF"/>
              </a:solidFill>
            </a:endParaRPr>
          </a:p>
        </p:txBody>
      </p:sp>
      <p:sp>
        <p:nvSpPr>
          <p:cNvPr id="17" name="Google Shape;57;p13"/>
          <p:cNvSpPr txBox="1"/>
          <p:nvPr/>
        </p:nvSpPr>
        <p:spPr>
          <a:xfrm>
            <a:off x="497896" y="2521641"/>
            <a:ext cx="11191205" cy="6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54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CENTRO COLORRECTAL PARA NIÑOS</a:t>
            </a:r>
          </a:p>
        </p:txBody>
      </p:sp>
      <p:sp>
        <p:nvSpPr>
          <p:cNvPr id="21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85825" y="6378776"/>
            <a:ext cx="11687642" cy="6619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r"/>
            <a:r>
              <a:rPr lang="es-419" sz="1333" dirty="0">
                <a:solidFill>
                  <a:srgbClr val="000042"/>
                </a:solidFill>
              </a:rPr>
              <a:t>Puebla, México marzo 2024.</a:t>
            </a:r>
            <a:endParaRPr sz="1333" dirty="0">
              <a:solidFill>
                <a:srgbClr val="000042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6F843E9-1145-B082-AF0E-FBEDC107A303}"/>
              </a:ext>
            </a:extLst>
          </p:cNvPr>
          <p:cNvSpPr/>
          <p:nvPr/>
        </p:nvSpPr>
        <p:spPr>
          <a:xfrm>
            <a:off x="5300065" y="284122"/>
            <a:ext cx="1586863" cy="15718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F743FA-C1C8-09C5-B29E-325A1D013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3" t="32085" r="36354" b="34659"/>
          <a:stretch/>
        </p:blipFill>
        <p:spPr>
          <a:xfrm>
            <a:off x="5610273" y="451669"/>
            <a:ext cx="966445" cy="1291371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A8572C-2729-5AD1-7AFE-9907AED62288}"/>
              </a:ext>
            </a:extLst>
          </p:cNvPr>
          <p:cNvSpPr txBox="1"/>
          <p:nvPr/>
        </p:nvSpPr>
        <p:spPr>
          <a:xfrm>
            <a:off x="4597628" y="5475008"/>
            <a:ext cx="32640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Maria </a:t>
            </a:r>
            <a:r>
              <a:rPr lang="en-US" sz="2800" dirty="0" err="1"/>
              <a:t>Zornoza</a:t>
            </a:r>
            <a:r>
              <a:rPr lang="en-US" sz="2800" dirty="0"/>
              <a:t>, MD</a:t>
            </a:r>
          </a:p>
          <a:p>
            <a:r>
              <a:rPr lang="en-US" sz="2800" dirty="0"/>
              <a:t>Puebla, Mexico</a:t>
            </a:r>
          </a:p>
        </p:txBody>
      </p:sp>
    </p:spTree>
    <p:extLst>
      <p:ext uri="{BB962C8B-B14F-4D97-AF65-F5344CB8AC3E}">
        <p14:creationId xmlns:p14="http://schemas.microsoft.com/office/powerpoint/2010/main" val="230504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5F97D88-1A91-0447-8C69-AF46DD9C6F5E}"/>
              </a:ext>
            </a:extLst>
          </p:cNvPr>
          <p:cNvSpPr/>
          <p:nvPr/>
        </p:nvSpPr>
        <p:spPr>
          <a:xfrm>
            <a:off x="7572375" y="0"/>
            <a:ext cx="4619625" cy="6858000"/>
          </a:xfrm>
          <a:prstGeom prst="rect">
            <a:avLst/>
          </a:prstGeom>
          <a:solidFill>
            <a:srgbClr val="05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6025F2-9514-3544-9DBF-204F6DAE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5"/>
          <a:stretch/>
        </p:blipFill>
        <p:spPr>
          <a:xfrm>
            <a:off x="1" y="0"/>
            <a:ext cx="8229600" cy="68580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95246D2-87E7-8F45-A6E7-AD929AAE3152}"/>
              </a:ext>
            </a:extLst>
          </p:cNvPr>
          <p:cNvCxnSpPr>
            <a:cxnSpLocks/>
          </p:cNvCxnSpPr>
          <p:nvPr/>
        </p:nvCxnSpPr>
        <p:spPr>
          <a:xfrm>
            <a:off x="485775" y="542925"/>
            <a:ext cx="8559070" cy="337947"/>
          </a:xfrm>
          <a:prstGeom prst="line">
            <a:avLst/>
          </a:prstGeom>
          <a:ln w="31750">
            <a:solidFill>
              <a:srgbClr val="F50F8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B78A948-305F-D444-884B-3968020EC28E}"/>
              </a:ext>
            </a:extLst>
          </p:cNvPr>
          <p:cNvCxnSpPr>
            <a:cxnSpLocks/>
          </p:cNvCxnSpPr>
          <p:nvPr/>
        </p:nvCxnSpPr>
        <p:spPr>
          <a:xfrm>
            <a:off x="0" y="3377946"/>
            <a:ext cx="9034272" cy="256032"/>
          </a:xfrm>
          <a:prstGeom prst="line">
            <a:avLst/>
          </a:prstGeom>
          <a:ln w="31750">
            <a:solidFill>
              <a:srgbClr val="F50F8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4635F90-AE1E-814E-A61D-4129A93EBA3E}"/>
              </a:ext>
            </a:extLst>
          </p:cNvPr>
          <p:cNvCxnSpPr>
            <a:cxnSpLocks/>
          </p:cNvCxnSpPr>
          <p:nvPr/>
        </p:nvCxnSpPr>
        <p:spPr>
          <a:xfrm>
            <a:off x="10573" y="5161337"/>
            <a:ext cx="9034272" cy="256032"/>
          </a:xfrm>
          <a:prstGeom prst="line">
            <a:avLst/>
          </a:prstGeom>
          <a:ln w="31750">
            <a:solidFill>
              <a:srgbClr val="F50F8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43F9080-B226-A94F-B335-468331486BD8}"/>
              </a:ext>
            </a:extLst>
          </p:cNvPr>
          <p:cNvSpPr txBox="1"/>
          <p:nvPr/>
        </p:nvSpPr>
        <p:spPr>
          <a:xfrm>
            <a:off x="8401033" y="1899993"/>
            <a:ext cx="12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F4008A"/>
                </a:solidFill>
              </a:rPr>
              <a:t>3,3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8581B88-21FF-6642-8478-53FB2D134A0A}"/>
              </a:ext>
            </a:extLst>
          </p:cNvPr>
          <p:cNvSpPr txBox="1"/>
          <p:nvPr/>
        </p:nvSpPr>
        <p:spPr>
          <a:xfrm>
            <a:off x="8450797" y="4123151"/>
            <a:ext cx="12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F4008A"/>
                </a:solidFill>
              </a:rPr>
              <a:t>2,1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B9D2C2-BB7E-7849-AF35-185DE33BFA60}"/>
              </a:ext>
            </a:extLst>
          </p:cNvPr>
          <p:cNvSpPr txBox="1"/>
          <p:nvPr/>
        </p:nvSpPr>
        <p:spPr>
          <a:xfrm>
            <a:off x="9882187" y="3310812"/>
            <a:ext cx="204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F4008A"/>
                </a:solidFill>
              </a:rPr>
              <a:t>SR: 0,63</a:t>
            </a:r>
          </a:p>
        </p:txBody>
      </p:sp>
    </p:spTree>
    <p:extLst>
      <p:ext uri="{BB962C8B-B14F-4D97-AF65-F5344CB8AC3E}">
        <p14:creationId xmlns:p14="http://schemas.microsoft.com/office/powerpoint/2010/main" val="203679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63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B62A743-514D-FB30-F1A4-F646A0015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72" t="9045" r="32307" b="70429"/>
          <a:stretch/>
        </p:blipFill>
        <p:spPr>
          <a:xfrm flipH="1">
            <a:off x="2000249" y="0"/>
            <a:ext cx="88011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A6414DA-9A49-F848-9EB9-3A5E84D6BFD7}"/>
              </a:ext>
            </a:extLst>
          </p:cNvPr>
          <p:cNvSpPr txBox="1"/>
          <p:nvPr/>
        </p:nvSpPr>
        <p:spPr>
          <a:xfrm>
            <a:off x="8572500" y="6178689"/>
            <a:ext cx="3676650" cy="707886"/>
          </a:xfrm>
          <a:prstGeom prst="rect">
            <a:avLst/>
          </a:prstGeom>
          <a:solidFill>
            <a:srgbClr val="0916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chemeClr val="bg1"/>
                </a:solidFill>
              </a:rPr>
              <a:t>13.07.21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746F3-9847-F642-BB08-5AC72EB03867}"/>
              </a:ext>
            </a:extLst>
          </p:cNvPr>
          <p:cNvSpPr txBox="1"/>
          <p:nvPr/>
        </p:nvSpPr>
        <p:spPr>
          <a:xfrm>
            <a:off x="-1" y="6150114"/>
            <a:ext cx="3457575" cy="707886"/>
          </a:xfrm>
          <a:prstGeom prst="rect">
            <a:avLst/>
          </a:prstGeom>
          <a:solidFill>
            <a:srgbClr val="091632"/>
          </a:solidFill>
        </p:spPr>
        <p:txBody>
          <a:bodyPr wrap="square" rtlCol="0">
            <a:spAutoFit/>
          </a:bodyPr>
          <a:lstStyle/>
          <a:p>
            <a:pPr algn="ctr"/>
            <a:endParaRPr lang="es-C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0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BE1C578-4F52-5241-8162-E933E8744F52}"/>
              </a:ext>
            </a:extLst>
          </p:cNvPr>
          <p:cNvSpPr/>
          <p:nvPr/>
        </p:nvSpPr>
        <p:spPr>
          <a:xfrm>
            <a:off x="8943975" y="0"/>
            <a:ext cx="3248025" cy="6858000"/>
          </a:xfrm>
          <a:prstGeom prst="rect">
            <a:avLst/>
          </a:prstGeom>
          <a:solidFill>
            <a:srgbClr val="0A11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0A44685-BE7A-444F-BA18-005EF8FA9950}"/>
              </a:ext>
            </a:extLst>
          </p:cNvPr>
          <p:cNvSpPr/>
          <p:nvPr/>
        </p:nvSpPr>
        <p:spPr>
          <a:xfrm>
            <a:off x="0" y="0"/>
            <a:ext cx="3248025" cy="6858000"/>
          </a:xfrm>
          <a:prstGeom prst="rect">
            <a:avLst/>
          </a:prstGeom>
          <a:solidFill>
            <a:srgbClr val="0913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A6B022-4E1B-C140-9C9D-921516BB0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9642" r="384" b="11034"/>
          <a:stretch/>
        </p:blipFill>
        <p:spPr>
          <a:xfrm flipH="1">
            <a:off x="1543046" y="0"/>
            <a:ext cx="9050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9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440D5C-065F-AA47-A727-DE5602CF6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6"/>
          <a:stretch/>
        </p:blipFill>
        <p:spPr>
          <a:xfrm>
            <a:off x="0" y="-39910"/>
            <a:ext cx="12192000" cy="68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18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F3A67F-4A20-394D-90FE-639B5F8F8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12585490" cy="70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32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418E6-754D-5BF7-1B5E-86DA8E63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What anorectal malformation do you tkink this patient has?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FBB83C-FF08-E974-46AA-DA2446BC4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3040" y="1910079"/>
            <a:ext cx="10313360" cy="4181753"/>
          </a:xfrm>
        </p:spPr>
        <p:txBody>
          <a:bodyPr/>
          <a:lstStyle/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Rectoperineal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Recto-bulbar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Recto-prostatic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Bladder neck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No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I don´t know</a:t>
            </a:r>
          </a:p>
        </p:txBody>
      </p:sp>
    </p:spTree>
    <p:extLst>
      <p:ext uri="{BB962C8B-B14F-4D97-AF65-F5344CB8AC3E}">
        <p14:creationId xmlns:p14="http://schemas.microsoft.com/office/powerpoint/2010/main" val="1974399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F3A67F-4A20-394D-90FE-639B5F8F8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t="28321" r="22723" b="168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060DC37-3250-0942-8A9F-DCE2CE2A5D4F}"/>
              </a:ext>
            </a:extLst>
          </p:cNvPr>
          <p:cNvSpPr txBox="1"/>
          <p:nvPr/>
        </p:nvSpPr>
        <p:spPr>
          <a:xfrm>
            <a:off x="7783772" y="4717070"/>
            <a:ext cx="4408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bg1"/>
                </a:solidFill>
              </a:rPr>
              <a:t>Recto-</a:t>
            </a:r>
            <a:r>
              <a:rPr lang="es-CL" sz="4000" b="1" dirty="0" err="1">
                <a:solidFill>
                  <a:schemeClr val="bg1"/>
                </a:solidFill>
              </a:rPr>
              <a:t>prostatic</a:t>
            </a:r>
            <a:r>
              <a:rPr lang="es-CL" sz="4000" b="1" dirty="0">
                <a:solidFill>
                  <a:schemeClr val="bg1"/>
                </a:solidFill>
              </a:rPr>
              <a:t> fistula</a:t>
            </a:r>
          </a:p>
        </p:txBody>
      </p:sp>
    </p:spTree>
    <p:extLst>
      <p:ext uri="{BB962C8B-B14F-4D97-AF65-F5344CB8AC3E}">
        <p14:creationId xmlns:p14="http://schemas.microsoft.com/office/powerpoint/2010/main" val="404415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418E6-754D-5BF7-1B5E-86DA8E63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How do you operate on the patient?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FBB83C-FF08-E974-46AA-DA2446BC4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4160" y="2194640"/>
            <a:ext cx="10242240" cy="4069993"/>
          </a:xfrm>
        </p:spPr>
        <p:txBody>
          <a:bodyPr/>
          <a:lstStyle/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800" dirty="0"/>
              <a:t>PSARP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800" dirty="0"/>
              <a:t>Laparoscopic approach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800" dirty="0"/>
              <a:t>Abdominal approach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800" dirty="0"/>
              <a:t>Other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79060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14">
            <a:extLst>
              <a:ext uri="{FF2B5EF4-FFF2-40B4-BE49-F238E27FC236}">
                <a16:creationId xmlns:a16="http://schemas.microsoft.com/office/drawing/2014/main" id="{6A8370A2-C98D-018E-B150-AA8F0EA151E5}"/>
              </a:ext>
            </a:extLst>
          </p:cNvPr>
          <p:cNvSpPr txBox="1"/>
          <p:nvPr/>
        </p:nvSpPr>
        <p:spPr>
          <a:xfrm>
            <a:off x="0" y="2956345"/>
            <a:ext cx="12192000" cy="97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3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PSARP 12.05.23</a:t>
            </a:r>
            <a:endParaRPr sz="36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10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9397A9-C9BD-3D4F-9694-0CA3DAD1E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0196" r="-1" b="15204"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8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747565" y="1832790"/>
            <a:ext cx="4607569" cy="88967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72012" indent="-285750">
              <a:lnSpc>
                <a:spcPct val="200000"/>
              </a:lnSpc>
              <a:buClr>
                <a:srgbClr val="000000"/>
              </a:buClr>
              <a:buSzPts val="1400"/>
            </a:pPr>
            <a:r>
              <a:rPr lang="es-MX" sz="2400" b="1" dirty="0">
                <a:solidFill>
                  <a:schemeClr val="tx1"/>
                </a:solidFill>
              </a:rPr>
              <a:t>Male patient</a:t>
            </a:r>
            <a:endParaRPr lang="es-MX" sz="2400" dirty="0">
              <a:solidFill>
                <a:schemeClr val="tx1"/>
              </a:solidFill>
            </a:endParaRPr>
          </a:p>
          <a:p>
            <a:pPr marL="472012" indent="-285750">
              <a:lnSpc>
                <a:spcPct val="200000"/>
              </a:lnSpc>
              <a:buClr>
                <a:srgbClr val="000000"/>
              </a:buClr>
              <a:buSzPts val="1400"/>
            </a:pPr>
            <a:r>
              <a:rPr lang="es-MX" sz="2400" b="1" dirty="0">
                <a:solidFill>
                  <a:schemeClr val="tx1"/>
                </a:solidFill>
              </a:rPr>
              <a:t>DOB</a:t>
            </a:r>
            <a:r>
              <a:rPr lang="es-MX" sz="2400" dirty="0">
                <a:solidFill>
                  <a:schemeClr val="tx1"/>
                </a:solidFill>
              </a:rPr>
              <a:t>: March 15, 2020.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D436F2-CA0D-5DAE-EB15-C8BA24A5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3" t="5622" r="5935" b="8110"/>
          <a:stretch/>
        </p:blipFill>
        <p:spPr>
          <a:xfrm>
            <a:off x="4887015" y="0"/>
            <a:ext cx="7304985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2216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0B9189-D843-EB44-AFA2-2A14C689B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68" b="7595"/>
          <a:stretch/>
        </p:blipFill>
        <p:spPr>
          <a:xfrm>
            <a:off x="0" y="1"/>
            <a:ext cx="1248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79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9A968D7-683C-394C-B661-5369A8353A73}"/>
              </a:ext>
            </a:extLst>
          </p:cNvPr>
          <p:cNvSpPr/>
          <p:nvPr/>
        </p:nvSpPr>
        <p:spPr>
          <a:xfrm>
            <a:off x="9889067" y="0"/>
            <a:ext cx="2302933" cy="6858000"/>
          </a:xfrm>
          <a:prstGeom prst="rect">
            <a:avLst/>
          </a:prstGeom>
          <a:solidFill>
            <a:srgbClr val="0C0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B7F690-8320-3B41-9A08-A43DDFE58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11428" r="17390"/>
          <a:stretch/>
        </p:blipFill>
        <p:spPr>
          <a:xfrm rot="16200000">
            <a:off x="1786465" y="-1786469"/>
            <a:ext cx="6858003" cy="104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F99441D-845F-5D4C-BAFF-AC24D6ED9366}"/>
              </a:ext>
            </a:extLst>
          </p:cNvPr>
          <p:cNvSpPr/>
          <p:nvPr/>
        </p:nvSpPr>
        <p:spPr>
          <a:xfrm>
            <a:off x="0" y="-50800"/>
            <a:ext cx="2302933" cy="6917267"/>
          </a:xfrm>
          <a:prstGeom prst="rect">
            <a:avLst/>
          </a:prstGeom>
          <a:solidFill>
            <a:srgbClr val="0C0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E9EFD4C-7A32-6F41-B7E2-5B06DB1CC9E4}"/>
              </a:ext>
            </a:extLst>
          </p:cNvPr>
          <p:cNvSpPr/>
          <p:nvPr/>
        </p:nvSpPr>
        <p:spPr>
          <a:xfrm>
            <a:off x="9889067" y="0"/>
            <a:ext cx="2302933" cy="6858000"/>
          </a:xfrm>
          <a:prstGeom prst="rect">
            <a:avLst/>
          </a:prstGeom>
          <a:solidFill>
            <a:srgbClr val="0C0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86A1BD-CB55-0447-8985-AA4407786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r="24375"/>
          <a:stretch/>
        </p:blipFill>
        <p:spPr>
          <a:xfrm rot="5400000">
            <a:off x="2761943" y="-980321"/>
            <a:ext cx="6917267" cy="88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71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F3A67F-4A20-394D-90FE-639B5F8F8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3" t="26492" r="19793" b="18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68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F3A67F-4A20-394D-90FE-639B5F8F8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3" t="26492" r="19793" b="18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0F935496-FF0F-E645-B187-864A70927005}"/>
                  </a:ext>
                </a:extLst>
              </p14:cNvPr>
              <p14:cNvContentPartPr/>
              <p14:nvPr/>
            </p14:nvContentPartPr>
            <p14:xfrm>
              <a:off x="2223613" y="1457494"/>
              <a:ext cx="1529280" cy="9579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0F935496-FF0F-E645-B187-864A70927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5973" y="1349494"/>
                <a:ext cx="1564920" cy="11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6287A9ED-7BA6-454F-A86F-7E0D3EF7FA68}"/>
                  </a:ext>
                </a:extLst>
              </p14:cNvPr>
              <p14:cNvContentPartPr/>
              <p14:nvPr/>
            </p14:nvContentPartPr>
            <p14:xfrm>
              <a:off x="1576333" y="1401694"/>
              <a:ext cx="2238480" cy="298908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6287A9ED-7BA6-454F-A86F-7E0D3EF7FA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7693" y="1393054"/>
                <a:ext cx="2256120" cy="30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CC2C5577-CC31-A543-85DD-B06FF1F80DCA}"/>
                  </a:ext>
                </a:extLst>
              </p14:cNvPr>
              <p14:cNvContentPartPr/>
              <p14:nvPr/>
            </p14:nvContentPartPr>
            <p14:xfrm>
              <a:off x="2180810" y="1240446"/>
              <a:ext cx="2006640" cy="342792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CC2C5577-CC31-A543-85DD-B06FF1F80DC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76490" y="1236126"/>
                <a:ext cx="2015280" cy="343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9548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9F3A67F-4A20-394D-90FE-639B5F8F8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3" t="26492" r="19793" b="18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0F935496-FF0F-E645-B187-864A70927005}"/>
                  </a:ext>
                </a:extLst>
              </p14:cNvPr>
              <p14:cNvContentPartPr/>
              <p14:nvPr/>
            </p14:nvContentPartPr>
            <p14:xfrm>
              <a:off x="2223613" y="1457494"/>
              <a:ext cx="1529280" cy="9579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0F935496-FF0F-E645-B187-864A709270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5973" y="1349494"/>
                <a:ext cx="1564920" cy="11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6287A9ED-7BA6-454F-A86F-7E0D3EF7FA68}"/>
                  </a:ext>
                </a:extLst>
              </p14:cNvPr>
              <p14:cNvContentPartPr/>
              <p14:nvPr/>
            </p14:nvContentPartPr>
            <p14:xfrm>
              <a:off x="1576333" y="1401694"/>
              <a:ext cx="2238480" cy="298908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6287A9ED-7BA6-454F-A86F-7E0D3EF7FA6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7693" y="1393054"/>
                <a:ext cx="2256120" cy="30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CC2C5577-CC31-A543-85DD-B06FF1F80DCA}"/>
                  </a:ext>
                </a:extLst>
              </p14:cNvPr>
              <p14:cNvContentPartPr/>
              <p14:nvPr/>
            </p14:nvContentPartPr>
            <p14:xfrm>
              <a:off x="2180810" y="1240446"/>
              <a:ext cx="2006640" cy="342792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CC2C5577-CC31-A543-85DD-B06FF1F80D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6490" y="1236126"/>
                <a:ext cx="2015280" cy="3436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lecha derecha 6">
            <a:extLst>
              <a:ext uri="{FF2B5EF4-FFF2-40B4-BE49-F238E27FC236}">
                <a16:creationId xmlns:a16="http://schemas.microsoft.com/office/drawing/2014/main" id="{9238DEC6-41C6-924D-9071-F6307B0F0F8B}"/>
              </a:ext>
            </a:extLst>
          </p:cNvPr>
          <p:cNvSpPr/>
          <p:nvPr/>
        </p:nvSpPr>
        <p:spPr>
          <a:xfrm rot="19175179">
            <a:off x="711978" y="3956444"/>
            <a:ext cx="847557" cy="63753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7030A0"/>
              </a:solidFill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43364667-D3C3-DB4D-A004-E97D00184223}"/>
              </a:ext>
            </a:extLst>
          </p:cNvPr>
          <p:cNvSpPr/>
          <p:nvPr/>
        </p:nvSpPr>
        <p:spPr>
          <a:xfrm rot="2580249">
            <a:off x="3337180" y="62509"/>
            <a:ext cx="1039240" cy="858204"/>
          </a:xfrm>
          <a:prstGeom prst="roundRect">
            <a:avLst/>
          </a:prstGeom>
          <a:solidFill>
            <a:schemeClr val="bg1">
              <a:alpha val="32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CD2DC86D-ADE6-2B4A-96C3-45AEC55BA61F}"/>
              </a:ext>
            </a:extLst>
          </p:cNvPr>
          <p:cNvSpPr/>
          <p:nvPr/>
        </p:nvSpPr>
        <p:spPr>
          <a:xfrm rot="2959292">
            <a:off x="2636621" y="854117"/>
            <a:ext cx="703263" cy="873387"/>
          </a:xfrm>
          <a:prstGeom prst="roundRect">
            <a:avLst/>
          </a:prstGeom>
          <a:solidFill>
            <a:schemeClr val="bg1">
              <a:alpha val="32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DB73736-171B-AA44-854D-F06524364CD2}"/>
              </a:ext>
            </a:extLst>
          </p:cNvPr>
          <p:cNvSpPr/>
          <p:nvPr/>
        </p:nvSpPr>
        <p:spPr>
          <a:xfrm rot="2959292">
            <a:off x="1956761" y="1654897"/>
            <a:ext cx="491044" cy="577649"/>
          </a:xfrm>
          <a:prstGeom prst="roundRect">
            <a:avLst/>
          </a:prstGeom>
          <a:solidFill>
            <a:schemeClr val="bg1">
              <a:alpha val="32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69D2EC96-BC2E-5649-A490-9F4B28AA8D69}"/>
              </a:ext>
            </a:extLst>
          </p:cNvPr>
          <p:cNvSpPr/>
          <p:nvPr/>
        </p:nvSpPr>
        <p:spPr>
          <a:xfrm rot="2612287">
            <a:off x="1311840" y="2160454"/>
            <a:ext cx="386500" cy="699283"/>
          </a:xfrm>
          <a:prstGeom prst="roundRect">
            <a:avLst/>
          </a:prstGeom>
          <a:solidFill>
            <a:schemeClr val="bg1">
              <a:alpha val="32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4E5412F-2E25-9642-A9AF-55AA94453644}"/>
              </a:ext>
            </a:extLst>
          </p:cNvPr>
          <p:cNvSpPr/>
          <p:nvPr/>
        </p:nvSpPr>
        <p:spPr>
          <a:xfrm rot="2422936">
            <a:off x="763397" y="2943776"/>
            <a:ext cx="281301" cy="571488"/>
          </a:xfrm>
          <a:prstGeom prst="roundRect">
            <a:avLst/>
          </a:prstGeom>
          <a:solidFill>
            <a:schemeClr val="bg1">
              <a:alpha val="32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ortar rectángulo de esquina del mismo lado 8">
            <a:extLst>
              <a:ext uri="{FF2B5EF4-FFF2-40B4-BE49-F238E27FC236}">
                <a16:creationId xmlns:a16="http://schemas.microsoft.com/office/drawing/2014/main" id="{5130C900-9B3E-E940-88EB-8CF2744D3851}"/>
              </a:ext>
            </a:extLst>
          </p:cNvPr>
          <p:cNvSpPr/>
          <p:nvPr/>
        </p:nvSpPr>
        <p:spPr>
          <a:xfrm rot="13274665">
            <a:off x="235780" y="3544762"/>
            <a:ext cx="218919" cy="670143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>
              <a:alpha val="32000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8388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463B588-2BCB-F34F-AFE6-EDC22165DA9B}"/>
              </a:ext>
            </a:extLst>
          </p:cNvPr>
          <p:cNvSpPr/>
          <p:nvPr/>
        </p:nvSpPr>
        <p:spPr>
          <a:xfrm>
            <a:off x="0" y="-50800"/>
            <a:ext cx="3420533" cy="6917267"/>
          </a:xfrm>
          <a:prstGeom prst="rect">
            <a:avLst/>
          </a:prstGeom>
          <a:solidFill>
            <a:srgbClr val="0C0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9854445-8549-924B-AE5B-7E81572158E5}"/>
              </a:ext>
            </a:extLst>
          </p:cNvPr>
          <p:cNvSpPr/>
          <p:nvPr/>
        </p:nvSpPr>
        <p:spPr>
          <a:xfrm>
            <a:off x="9177867" y="0"/>
            <a:ext cx="3014133" cy="6917267"/>
          </a:xfrm>
          <a:prstGeom prst="rect">
            <a:avLst/>
          </a:prstGeom>
          <a:solidFill>
            <a:srgbClr val="0C0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CAFC17-6590-3A4D-9870-61BAD3D2B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8217"/>
          <a:stretch/>
        </p:blipFill>
        <p:spPr>
          <a:xfrm rot="5400000">
            <a:off x="2666999" y="-162512"/>
            <a:ext cx="6858002" cy="71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7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14">
            <a:extLst>
              <a:ext uri="{FF2B5EF4-FFF2-40B4-BE49-F238E27FC236}">
                <a16:creationId xmlns:a16="http://schemas.microsoft.com/office/drawing/2014/main" id="{6A8370A2-C98D-018E-B150-AA8F0EA151E5}"/>
              </a:ext>
            </a:extLst>
          </p:cNvPr>
          <p:cNvSpPr txBox="1"/>
          <p:nvPr/>
        </p:nvSpPr>
        <p:spPr>
          <a:xfrm>
            <a:off x="0" y="2309583"/>
            <a:ext cx="12192000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Three days after</a:t>
            </a:r>
          </a:p>
          <a:p>
            <a:pPr algn="ctr" defTabSz="1219170">
              <a:buClr>
                <a:srgbClr val="000000"/>
              </a:buClr>
            </a:pPr>
            <a:endParaRPr lang="es-MX" sz="26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MX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Renal ultrasound, cystoscopy, and abdominal approach</a:t>
            </a: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02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5A9D27-FFC4-AA3C-3E41-A65C7F893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85" b="21768"/>
          <a:stretch/>
        </p:blipFill>
        <p:spPr>
          <a:xfrm>
            <a:off x="1468427" y="0"/>
            <a:ext cx="9246604" cy="686051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0C57D26-DD14-3D94-4E31-7724A7BABB43}"/>
              </a:ext>
            </a:extLst>
          </p:cNvPr>
          <p:cNvSpPr/>
          <p:nvPr/>
        </p:nvSpPr>
        <p:spPr>
          <a:xfrm>
            <a:off x="1" y="169355"/>
            <a:ext cx="12191999" cy="661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Google Shape;69;p14">
            <a:extLst>
              <a:ext uri="{FF2B5EF4-FFF2-40B4-BE49-F238E27FC236}">
                <a16:creationId xmlns:a16="http://schemas.microsoft.com/office/drawing/2014/main" id="{8791830A-FED3-B44C-F10E-D6FF87BE59C5}"/>
              </a:ext>
            </a:extLst>
          </p:cNvPr>
          <p:cNvSpPr txBox="1"/>
          <p:nvPr/>
        </p:nvSpPr>
        <p:spPr>
          <a:xfrm>
            <a:off x="3531409" y="27658"/>
            <a:ext cx="12192000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2667" b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15.05.23</a:t>
            </a:r>
            <a:endParaRPr sz="2667" b="1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989BF4-77C3-2044-9F17-F457F5246936}"/>
              </a:ext>
            </a:extLst>
          </p:cNvPr>
          <p:cNvSpPr txBox="1"/>
          <p:nvPr/>
        </p:nvSpPr>
        <p:spPr>
          <a:xfrm>
            <a:off x="8720919" y="972968"/>
            <a:ext cx="3323039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 err="1">
                <a:solidFill>
                  <a:schemeClr val="bg1"/>
                </a:solidFill>
              </a:rPr>
              <a:t>Left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bladder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diverticulum</a:t>
            </a:r>
            <a:r>
              <a:rPr lang="es-CL" dirty="0">
                <a:solidFill>
                  <a:schemeClr val="bg1"/>
                </a:solidFill>
              </a:rPr>
              <a:t> 19 x 14 mm</a:t>
            </a:r>
          </a:p>
          <a:p>
            <a:r>
              <a:rPr lang="es-CL" dirty="0" err="1">
                <a:solidFill>
                  <a:schemeClr val="bg1"/>
                </a:solidFill>
              </a:rPr>
              <a:t>Left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ureter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inside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the</a:t>
            </a:r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diverticulum</a:t>
            </a:r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Normal </a:t>
            </a:r>
            <a:r>
              <a:rPr lang="es-CL" dirty="0" err="1">
                <a:solidFill>
                  <a:schemeClr val="bg1"/>
                </a:solidFill>
              </a:rPr>
              <a:t>kindneys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63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14">
            <a:extLst>
              <a:ext uri="{FF2B5EF4-FFF2-40B4-BE49-F238E27FC236}">
                <a16:creationId xmlns:a16="http://schemas.microsoft.com/office/drawing/2014/main" id="{F98F4713-E509-4D05-8A98-6F060195A594}"/>
              </a:ext>
            </a:extLst>
          </p:cNvPr>
          <p:cNvSpPr txBox="1"/>
          <p:nvPr/>
        </p:nvSpPr>
        <p:spPr>
          <a:xfrm>
            <a:off x="0" y="2956345"/>
            <a:ext cx="12192000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26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Cystoscopy 15.05.23</a:t>
            </a:r>
            <a:endParaRPr sz="26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80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418E6-754D-5BF7-1B5E-86DA8E63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What anorectal malformation is this?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FBB83C-FF08-E974-46AA-DA2446BC4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9680" y="1798319"/>
            <a:ext cx="10526720" cy="4293513"/>
          </a:xfrm>
        </p:spPr>
        <p:txBody>
          <a:bodyPr/>
          <a:lstStyle/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Rectoperineal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Recto-bulbar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Recto-prostatic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Bladder neck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No fistula</a:t>
            </a:r>
          </a:p>
          <a:p>
            <a:pPr marL="495296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MX" sz="2400" dirty="0"/>
              <a:t>I don´t Know</a:t>
            </a:r>
          </a:p>
        </p:txBody>
      </p:sp>
    </p:spTree>
    <p:extLst>
      <p:ext uri="{BB962C8B-B14F-4D97-AF65-F5344CB8AC3E}">
        <p14:creationId xmlns:p14="http://schemas.microsoft.com/office/powerpoint/2010/main" val="3429241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1F9F55-7993-4D3E-979B-2CD4E6A3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593" t="2313" b="11171"/>
          <a:stretch/>
        </p:blipFill>
        <p:spPr>
          <a:xfrm>
            <a:off x="3338628" y="169"/>
            <a:ext cx="5514743" cy="6857831"/>
          </a:xfrm>
          <a:prstGeom prst="rect">
            <a:avLst/>
          </a:prstGeom>
        </p:spPr>
      </p:pic>
      <p:sp>
        <p:nvSpPr>
          <p:cNvPr id="10" name="Google Shape;69;p14">
            <a:extLst>
              <a:ext uri="{FF2B5EF4-FFF2-40B4-BE49-F238E27FC236}">
                <a16:creationId xmlns:a16="http://schemas.microsoft.com/office/drawing/2014/main" id="{E68AAD28-0670-3376-E823-86FEBB42081C}"/>
              </a:ext>
            </a:extLst>
          </p:cNvPr>
          <p:cNvSpPr txBox="1"/>
          <p:nvPr/>
        </p:nvSpPr>
        <p:spPr>
          <a:xfrm>
            <a:off x="-4271" y="210720"/>
            <a:ext cx="12192000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024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22D278A-A1BD-97D2-BC38-81428FAED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3" t="17711" r="547" b="19757"/>
          <a:stretch/>
        </p:blipFill>
        <p:spPr>
          <a:xfrm>
            <a:off x="2034540" y="1"/>
            <a:ext cx="8189635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270E9D1-BA5A-55A4-7FC5-E99DAE68162C}"/>
              </a:ext>
            </a:extLst>
          </p:cNvPr>
          <p:cNvSpPr/>
          <p:nvPr/>
        </p:nvSpPr>
        <p:spPr>
          <a:xfrm>
            <a:off x="1" y="150693"/>
            <a:ext cx="12191999" cy="661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7193F6-2468-CBD5-92B1-91E9860C5D57}"/>
              </a:ext>
            </a:extLst>
          </p:cNvPr>
          <p:cNvSpPr txBox="1"/>
          <p:nvPr/>
        </p:nvSpPr>
        <p:spPr>
          <a:xfrm>
            <a:off x="4553338" y="3359020"/>
            <a:ext cx="50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790CA38-5521-6E1A-4E3C-FFAB388B4ADC}"/>
              </a:ext>
            </a:extLst>
          </p:cNvPr>
          <p:cNvSpPr txBox="1"/>
          <p:nvPr/>
        </p:nvSpPr>
        <p:spPr>
          <a:xfrm>
            <a:off x="6179978" y="3184841"/>
            <a:ext cx="48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11915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A3316A-74FB-264A-AD83-40401F228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t="17815" r="18948" b="33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73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418E6-754D-5BF7-1B5E-86DA8E63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F311911-B542-ED4A-88EA-7B69DE526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6851EA-1377-F845-91D0-9D7720175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31000" r="20895" b="22571"/>
          <a:stretch/>
        </p:blipFill>
        <p:spPr>
          <a:xfrm flipH="1">
            <a:off x="36575" y="1"/>
            <a:ext cx="12144064" cy="68579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1CE0B3-E5F4-BC47-9D1E-B5CB53ED3713}"/>
              </a:ext>
            </a:extLst>
          </p:cNvPr>
          <p:cNvSpPr txBox="1"/>
          <p:nvPr/>
        </p:nvSpPr>
        <p:spPr>
          <a:xfrm>
            <a:off x="4543265" y="3015349"/>
            <a:ext cx="43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7E275A-3AA2-394D-AB12-ED1AC5711F04}"/>
              </a:ext>
            </a:extLst>
          </p:cNvPr>
          <p:cNvSpPr txBox="1"/>
          <p:nvPr/>
        </p:nvSpPr>
        <p:spPr>
          <a:xfrm>
            <a:off x="6556353" y="3079418"/>
            <a:ext cx="43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502386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C7832B-65C7-E047-9F14-50F71DA20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b="17515"/>
          <a:stretch/>
        </p:blipFill>
        <p:spPr>
          <a:xfrm>
            <a:off x="0" y="0"/>
            <a:ext cx="12901018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863588-428A-7182-D884-ACC803581755}"/>
              </a:ext>
            </a:extLst>
          </p:cNvPr>
          <p:cNvSpPr txBox="1"/>
          <p:nvPr/>
        </p:nvSpPr>
        <p:spPr>
          <a:xfrm>
            <a:off x="6796585" y="3766782"/>
            <a:ext cx="43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3C2DCA-722E-32C5-935A-CE9CD279711E}"/>
              </a:ext>
            </a:extLst>
          </p:cNvPr>
          <p:cNvSpPr txBox="1"/>
          <p:nvPr/>
        </p:nvSpPr>
        <p:spPr>
          <a:xfrm>
            <a:off x="3425588" y="4271749"/>
            <a:ext cx="61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926653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E8CA1A-7BEC-F947-B067-BC930D9BE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2" t="24524" r="16181" b="24339"/>
          <a:stretch/>
        </p:blipFill>
        <p:spPr>
          <a:xfrm>
            <a:off x="164653" y="0"/>
            <a:ext cx="1213372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080F0A7-7259-7142-8CFB-31D1F166073C}"/>
              </a:ext>
            </a:extLst>
          </p:cNvPr>
          <p:cNvSpPr txBox="1"/>
          <p:nvPr/>
        </p:nvSpPr>
        <p:spPr>
          <a:xfrm>
            <a:off x="5312231" y="4273325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0E9031-DA32-E64A-A3A9-42129808C4FC}"/>
              </a:ext>
            </a:extLst>
          </p:cNvPr>
          <p:cNvSpPr txBox="1"/>
          <p:nvPr/>
        </p:nvSpPr>
        <p:spPr>
          <a:xfrm>
            <a:off x="7191998" y="4451741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105843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D64215-8521-A640-9C7A-D06C331E7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 b="12330"/>
          <a:stretch/>
        </p:blipFill>
        <p:spPr>
          <a:xfrm>
            <a:off x="0" y="0"/>
            <a:ext cx="12411021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6A09B4F-8385-5F72-C332-14F6107CB16E}"/>
              </a:ext>
            </a:extLst>
          </p:cNvPr>
          <p:cNvSpPr txBox="1"/>
          <p:nvPr/>
        </p:nvSpPr>
        <p:spPr>
          <a:xfrm>
            <a:off x="7751600" y="1756041"/>
            <a:ext cx="102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R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C04923-2983-1683-3971-4C8B96BD36E8}"/>
              </a:ext>
            </a:extLst>
          </p:cNvPr>
          <p:cNvSpPr txBox="1"/>
          <p:nvPr/>
        </p:nvSpPr>
        <p:spPr>
          <a:xfrm>
            <a:off x="1105140" y="5249868"/>
            <a:ext cx="102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B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40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4F826A-30FF-1A41-A9DA-EA7A24082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30523" r="22719" b="21307"/>
          <a:stretch/>
        </p:blipFill>
        <p:spPr>
          <a:xfrm>
            <a:off x="39911" y="-1"/>
            <a:ext cx="12152089" cy="68580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9568710-C88C-6F4F-89B0-A416FE586433}"/>
              </a:ext>
            </a:extLst>
          </p:cNvPr>
          <p:cNvSpPr txBox="1"/>
          <p:nvPr/>
        </p:nvSpPr>
        <p:spPr>
          <a:xfrm>
            <a:off x="4267202" y="3594164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80EB81-F267-8C4B-9593-F6542EDFBFF1}"/>
              </a:ext>
            </a:extLst>
          </p:cNvPr>
          <p:cNvSpPr txBox="1"/>
          <p:nvPr/>
        </p:nvSpPr>
        <p:spPr>
          <a:xfrm>
            <a:off x="6509654" y="3994274"/>
            <a:ext cx="102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R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111A6E-3761-B694-AD2C-8680C88C887B}"/>
              </a:ext>
            </a:extLst>
          </p:cNvPr>
          <p:cNvSpPr txBox="1"/>
          <p:nvPr/>
        </p:nvSpPr>
        <p:spPr>
          <a:xfrm>
            <a:off x="4801250" y="3594164"/>
            <a:ext cx="102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B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09237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2AB433-5881-6F48-9A3B-740D7F427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13216"/>
          <a:stretch/>
        </p:blipFill>
        <p:spPr>
          <a:xfrm>
            <a:off x="-233318" y="0"/>
            <a:ext cx="12425318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4E9AED8-A538-CD89-372D-FB326AF40C90}"/>
              </a:ext>
            </a:extLst>
          </p:cNvPr>
          <p:cNvSpPr txBox="1"/>
          <p:nvPr/>
        </p:nvSpPr>
        <p:spPr>
          <a:xfrm>
            <a:off x="6960030" y="3028890"/>
            <a:ext cx="102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D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6ADBD1-2B76-F22B-2A7C-893290269FEE}"/>
              </a:ext>
            </a:extLst>
          </p:cNvPr>
          <p:cNvSpPr txBox="1"/>
          <p:nvPr/>
        </p:nvSpPr>
        <p:spPr>
          <a:xfrm>
            <a:off x="5827591" y="2315599"/>
            <a:ext cx="102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B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7A0B49-BF68-411E-376E-743EEED91CC7}"/>
              </a:ext>
            </a:extLst>
          </p:cNvPr>
          <p:cNvSpPr txBox="1"/>
          <p:nvPr/>
        </p:nvSpPr>
        <p:spPr>
          <a:xfrm>
            <a:off x="5072743" y="4386744"/>
            <a:ext cx="102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err="1">
                <a:solidFill>
                  <a:schemeClr val="bg1"/>
                </a:solidFill>
              </a:rPr>
              <a:t>Left</a:t>
            </a:r>
            <a:r>
              <a:rPr lang="es-CL" sz="2000" b="1" dirty="0">
                <a:solidFill>
                  <a:schemeClr val="bg1"/>
                </a:solidFill>
              </a:rPr>
              <a:t> U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85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C024D2-160B-B44C-B326-F925385E0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482" r="292" b="14651"/>
          <a:stretch/>
        </p:blipFill>
        <p:spPr>
          <a:xfrm>
            <a:off x="35656" y="0"/>
            <a:ext cx="12174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8F0F4-30A0-5744-835F-A98A6DB6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F9C118-DD2D-EA48-B00E-9DBD823F9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E2F900-04A2-6B4E-89F3-5262DED05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3" t="18340" r="5935" b="20830"/>
          <a:stretch/>
        </p:blipFill>
        <p:spPr>
          <a:xfrm>
            <a:off x="916101" y="-1"/>
            <a:ext cx="10359797" cy="68580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887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96EADE-0466-DA45-A23E-E4EAD90084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0" t="28682" r="14225" b="207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8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67038F-8427-BF4D-9E6C-E347BAB69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31783" r="7347" b="157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50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DB6C74-E364-8A42-9A93-510CD99E6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3415"/>
          <a:stretch/>
        </p:blipFill>
        <p:spPr>
          <a:xfrm>
            <a:off x="0" y="0"/>
            <a:ext cx="12493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93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D9441F0-AB35-DC46-AE42-00A808A26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7" b="12687"/>
          <a:stretch/>
        </p:blipFill>
        <p:spPr>
          <a:xfrm>
            <a:off x="0" y="0"/>
            <a:ext cx="12249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4BFB03-FC04-674E-8098-B2A9EABAE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19311" r="10104" b="25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40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F99C4F-DD62-C941-A91D-A8D5BE752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8759"/>
            <a:ext cx="12192000" cy="91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7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995EDD-1921-664D-826C-B3C9A5CCF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 t="40107" r="7688" b="695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3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A2D944-CC0D-F94D-9F2A-07423EA6B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6303" y="-2571307"/>
            <a:ext cx="15995992" cy="1200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45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44AF5C-0E5A-DB40-B11D-CA16B8E83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r="33225"/>
          <a:stretch/>
        </p:blipFill>
        <p:spPr>
          <a:xfrm rot="5400000">
            <a:off x="2666997" y="-266700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1F9F55-7993-4D3E-979B-2CD4E6A3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593" t="2313" b="11171"/>
          <a:stretch/>
        </p:blipFill>
        <p:spPr>
          <a:xfrm>
            <a:off x="322319" y="169"/>
            <a:ext cx="5514743" cy="6857831"/>
          </a:xfrm>
          <a:prstGeom prst="rect">
            <a:avLst/>
          </a:prstGeom>
        </p:spPr>
      </p:pic>
      <p:sp>
        <p:nvSpPr>
          <p:cNvPr id="10" name="Google Shape;69;p14">
            <a:extLst>
              <a:ext uri="{FF2B5EF4-FFF2-40B4-BE49-F238E27FC236}">
                <a16:creationId xmlns:a16="http://schemas.microsoft.com/office/drawing/2014/main" id="{E68AAD28-0670-3376-E823-86FEBB42081C}"/>
              </a:ext>
            </a:extLst>
          </p:cNvPr>
          <p:cNvSpPr txBox="1"/>
          <p:nvPr/>
        </p:nvSpPr>
        <p:spPr>
          <a:xfrm>
            <a:off x="-4271" y="210720"/>
            <a:ext cx="12192000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63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418E6-754D-5BF7-1B5E-86DA8E63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84" y="2019831"/>
            <a:ext cx="11360800" cy="763600"/>
          </a:xfrm>
        </p:spPr>
        <p:txBody>
          <a:bodyPr/>
          <a:lstStyle/>
          <a:p>
            <a:pPr algn="ctr"/>
            <a:r>
              <a:rPr lang="es-MX" dirty="0"/>
              <a:t>Protocol</a:t>
            </a:r>
            <a:endParaRPr lang="es-MX" i="1" dirty="0"/>
          </a:p>
        </p:txBody>
      </p:sp>
    </p:spTree>
    <p:extLst>
      <p:ext uri="{BB962C8B-B14F-4D97-AF65-F5344CB8AC3E}">
        <p14:creationId xmlns:p14="http://schemas.microsoft.com/office/powerpoint/2010/main" val="1780487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1F9F55-7993-4D3E-979B-2CD4E6A32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593" t="2313" b="11171"/>
          <a:stretch/>
        </p:blipFill>
        <p:spPr>
          <a:xfrm>
            <a:off x="322319" y="169"/>
            <a:ext cx="5514743" cy="6857831"/>
          </a:xfrm>
          <a:prstGeom prst="rect">
            <a:avLst/>
          </a:prstGeom>
        </p:spPr>
      </p:pic>
      <p:sp>
        <p:nvSpPr>
          <p:cNvPr id="10" name="Google Shape;69;p14">
            <a:extLst>
              <a:ext uri="{FF2B5EF4-FFF2-40B4-BE49-F238E27FC236}">
                <a16:creationId xmlns:a16="http://schemas.microsoft.com/office/drawing/2014/main" id="{E68AAD28-0670-3376-E823-86FEBB42081C}"/>
              </a:ext>
            </a:extLst>
          </p:cNvPr>
          <p:cNvSpPr txBox="1"/>
          <p:nvPr/>
        </p:nvSpPr>
        <p:spPr>
          <a:xfrm>
            <a:off x="-4271" y="210720"/>
            <a:ext cx="12192000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291E45-A6C8-E448-B727-0E5CADDEB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810" y="0"/>
            <a:ext cx="5514743" cy="685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38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8B7B0D-44AF-2CD7-50C5-C255FED63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r="17770" b="17143"/>
          <a:stretch/>
        </p:blipFill>
        <p:spPr>
          <a:xfrm rot="10800000">
            <a:off x="2583455" y="0"/>
            <a:ext cx="7025090" cy="65246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7257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allpaper Minimalista. Azul Oscuro">
            <a:extLst>
              <a:ext uri="{FF2B5EF4-FFF2-40B4-BE49-F238E27FC236}">
                <a16:creationId xmlns:a16="http://schemas.microsoft.com/office/drawing/2014/main" id="{8341CF6A-ED18-1B3B-C999-4D1A9AAC2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" y="-3190"/>
            <a:ext cx="12191999" cy="11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67;p14">
            <a:extLst>
              <a:ext uri="{FF2B5EF4-FFF2-40B4-BE49-F238E27FC236}">
                <a16:creationId xmlns:a16="http://schemas.microsoft.com/office/drawing/2014/main" id="{2A70D35E-FA8A-F941-36CE-DC437B3EB378}"/>
              </a:ext>
            </a:extLst>
          </p:cNvPr>
          <p:cNvSpPr txBox="1">
            <a:spLocks/>
          </p:cNvSpPr>
          <p:nvPr/>
        </p:nvSpPr>
        <p:spPr>
          <a:xfrm>
            <a:off x="-1944" y="183943"/>
            <a:ext cx="12192000" cy="95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2000" kern="0" dirty="0">
                <a:solidFill>
                  <a:srgbClr val="FFFFFF"/>
                </a:solidFill>
              </a:rPr>
              <a:t>CENTRO COLORRECTAL PARA NIÑOS MEXICO Y LATINOAMERICA</a:t>
            </a:r>
            <a:br>
              <a:rPr lang="es-MX" sz="2400" b="1" kern="0" dirty="0">
                <a:solidFill>
                  <a:srgbClr val="FFFFFF"/>
                </a:solidFill>
              </a:rPr>
            </a:br>
            <a:endParaRPr lang="es-MX" sz="2400" b="1" kern="0" dirty="0">
              <a:solidFill>
                <a:srgbClr val="FFFFFF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2DDBE6-9EE9-0C07-00CF-EE35126F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06" y="105482"/>
            <a:ext cx="996349" cy="988801"/>
          </a:xfrm>
          <a:prstGeom prst="rect">
            <a:avLst/>
          </a:prstGeom>
        </p:spPr>
      </p:pic>
      <p:sp>
        <p:nvSpPr>
          <p:cNvPr id="9" name="Google Shape;69;p14">
            <a:extLst>
              <a:ext uri="{FF2B5EF4-FFF2-40B4-BE49-F238E27FC236}">
                <a16:creationId xmlns:a16="http://schemas.microsoft.com/office/drawing/2014/main" id="{9725F463-85C9-282F-02B0-5BE8A8F27C3F}"/>
              </a:ext>
            </a:extLst>
          </p:cNvPr>
          <p:cNvSpPr txBox="1"/>
          <p:nvPr/>
        </p:nvSpPr>
        <p:spPr>
          <a:xfrm>
            <a:off x="3449461" y="2956345"/>
            <a:ext cx="6383692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8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Thank you</a:t>
            </a:r>
            <a:endParaRPr sz="8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2" descr="Centro Colorrectal Para Niños | Puebla">
            <a:extLst>
              <a:ext uri="{FF2B5EF4-FFF2-40B4-BE49-F238E27FC236}">
                <a16:creationId xmlns:a16="http://schemas.microsoft.com/office/drawing/2014/main" id="{865ECE68-348E-B642-A87B-2DBCE400E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5" y="2433427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4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F28407-F61E-4548-9B93-6A385034541B}"/>
              </a:ext>
            </a:extLst>
          </p:cNvPr>
          <p:cNvPicPr/>
          <p:nvPr/>
        </p:nvPicPr>
        <p:blipFill rotWithShape="1">
          <a:blip r:embed="rId3"/>
          <a:srcRect l="11113" t="13483" r="7420" b="3963"/>
          <a:stretch/>
        </p:blipFill>
        <p:spPr>
          <a:xfrm>
            <a:off x="3581399" y="0"/>
            <a:ext cx="5029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1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82FB79C-D8B6-7B49-95AE-FAB7CD11B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r="14212"/>
          <a:stretch/>
        </p:blipFill>
        <p:spPr>
          <a:xfrm>
            <a:off x="5845718" y="0"/>
            <a:ext cx="6346282" cy="68580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C633A1-7BA5-F745-A6B4-4820C80A4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r="11532"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54CF11-6ECB-F242-9EB4-9E71C8354A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r="14212"/>
          <a:stretch/>
        </p:blipFill>
        <p:spPr>
          <a:xfrm>
            <a:off x="6357436" y="0"/>
            <a:ext cx="6346282" cy="685800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83FF441-412A-6A41-9AE4-C4A7DA2C8DEA}"/>
              </a:ext>
            </a:extLst>
          </p:cNvPr>
          <p:cNvSpPr txBox="1"/>
          <p:nvPr/>
        </p:nvSpPr>
        <p:spPr>
          <a:xfrm>
            <a:off x="421270" y="6073171"/>
            <a:ext cx="120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</a:rPr>
              <a:t>RD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9542B75-63F5-F640-B533-506E4DCB2632}"/>
              </a:ext>
            </a:extLst>
          </p:cNvPr>
          <p:cNvSpPr txBox="1"/>
          <p:nvPr/>
        </p:nvSpPr>
        <p:spPr>
          <a:xfrm>
            <a:off x="11589834" y="6073171"/>
            <a:ext cx="120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</a:rPr>
              <a:t>RI</a:t>
            </a:r>
          </a:p>
        </p:txBody>
      </p:sp>
    </p:spTree>
    <p:extLst>
      <p:ext uri="{BB962C8B-B14F-4D97-AF65-F5344CB8AC3E}">
        <p14:creationId xmlns:p14="http://schemas.microsoft.com/office/powerpoint/2010/main" val="1123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A8CD6-1915-FC48-A784-A39B89DF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What would you do?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EF5AE7-EB24-9F46-A693-054501C58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4881" lvl="1" indent="-342900">
              <a:lnSpc>
                <a:spcPct val="150000"/>
              </a:lnSpc>
              <a:buFont typeface="+mj-lt"/>
              <a:buAutoNum type="arabicPeriod"/>
            </a:pPr>
            <a:r>
              <a:rPr lang="es-CL" sz="2400" dirty="0" err="1"/>
              <a:t>Primary</a:t>
            </a:r>
            <a:r>
              <a:rPr lang="es-CL" sz="2400" dirty="0"/>
              <a:t> PSARP</a:t>
            </a:r>
          </a:p>
          <a:p>
            <a:pPr marL="1104881" lvl="1" indent="-342900">
              <a:lnSpc>
                <a:spcPct val="150000"/>
              </a:lnSpc>
              <a:buFont typeface="+mj-lt"/>
              <a:buAutoNum type="arabicPeriod"/>
            </a:pPr>
            <a:r>
              <a:rPr lang="es-CL" sz="2400" dirty="0" err="1"/>
              <a:t>Colostomy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13777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7A4890-0CE2-D801-F09A-F2F59C453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effectLst/>
        </p:spPr>
      </p:pic>
      <p:sp>
        <p:nvSpPr>
          <p:cNvPr id="8" name="Google Shape;69;p14">
            <a:extLst>
              <a:ext uri="{FF2B5EF4-FFF2-40B4-BE49-F238E27FC236}">
                <a16:creationId xmlns:a16="http://schemas.microsoft.com/office/drawing/2014/main" id="{794C374F-E2FB-DF6E-8C33-3419792E962A}"/>
              </a:ext>
            </a:extLst>
          </p:cNvPr>
          <p:cNvSpPr txBox="1"/>
          <p:nvPr/>
        </p:nvSpPr>
        <p:spPr>
          <a:xfrm>
            <a:off x="0" y="0"/>
            <a:ext cx="1640527" cy="49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MX" sz="2667" b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16.03.20</a:t>
            </a:r>
            <a:endParaRPr sz="2667" b="1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2168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Personalizado 2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4C8EC"/>
      </a:accent1>
      <a:accent2>
        <a:srgbClr val="212121"/>
      </a:accent2>
      <a:accent3>
        <a:srgbClr val="78909C"/>
      </a:accent3>
      <a:accent4>
        <a:srgbClr val="54C8EC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59573</TotalTime>
  <Words>198</Words>
  <Application>Microsoft Macintosh PowerPoint</Application>
  <PresentationFormat>Widescreen</PresentationFormat>
  <Paragraphs>97</Paragraphs>
  <Slides>52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Arial</vt:lpstr>
      <vt:lpstr>Calibri</vt:lpstr>
      <vt:lpstr>Simple Light</vt:lpstr>
      <vt:lpstr>PowerPoint Presentation</vt:lpstr>
      <vt:lpstr>PowerPoint Presentation</vt:lpstr>
      <vt:lpstr>What anorectal malformation is this?</vt:lpstr>
      <vt:lpstr>PowerPoint Presentation</vt:lpstr>
      <vt:lpstr>Protocol</vt:lpstr>
      <vt:lpstr>PowerPoint Presentation</vt:lpstr>
      <vt:lpstr>PowerPoint Presentation</vt:lpstr>
      <vt:lpstr>What would you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anorectal malformation do you tkink this patient has?</vt:lpstr>
      <vt:lpstr>PowerPoint Presentation</vt:lpstr>
      <vt:lpstr>How do you operate on the patient?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MEXICANO DEL SEGURO SOCIAL CENTRO MÉDICO NACIONAL DE OCCIDENTE UNIDAD MÉDICA DE ALTA ESPECIALIDAD PEDIATRÍA  SERVICIO DE CIRUGÍA PEDIÁTRICA</dc:title>
  <dc:creator>User</dc:creator>
  <cp:lastModifiedBy>Ray Everngam</cp:lastModifiedBy>
  <cp:revision>273</cp:revision>
  <dcterms:created xsi:type="dcterms:W3CDTF">2020-06-25T18:31:37Z</dcterms:created>
  <dcterms:modified xsi:type="dcterms:W3CDTF">2024-03-13T19:13:15Z</dcterms:modified>
</cp:coreProperties>
</file>